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0" r:id="rId1"/>
  </p:sldMasterIdLst>
  <p:notesMasterIdLst>
    <p:notesMasterId r:id="rId17"/>
  </p:notesMasterIdLst>
  <p:handoutMasterIdLst>
    <p:handoutMasterId r:id="rId18"/>
  </p:handoutMasterIdLst>
  <p:sldIdLst>
    <p:sldId id="268" r:id="rId2"/>
    <p:sldId id="279" r:id="rId3"/>
    <p:sldId id="269" r:id="rId4"/>
    <p:sldId id="280" r:id="rId5"/>
    <p:sldId id="281" r:id="rId6"/>
    <p:sldId id="283" r:id="rId7"/>
    <p:sldId id="284" r:id="rId8"/>
    <p:sldId id="286" r:id="rId9"/>
    <p:sldId id="285" r:id="rId10"/>
    <p:sldId id="288" r:id="rId11"/>
    <p:sldId id="287" r:id="rId12"/>
    <p:sldId id="290" r:id="rId13"/>
    <p:sldId id="289" r:id="rId14"/>
    <p:sldId id="291" r:id="rId15"/>
    <p:sldId id="2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8790"/>
    <a:srgbClr val="42BBB1"/>
    <a:srgbClr val="30BA78"/>
    <a:srgbClr val="D191CC"/>
    <a:srgbClr val="2CAA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84" y="90"/>
      </p:cViewPr>
      <p:guideLst>
        <p:guide pos="3840"/>
        <p:guide orient="horz" pos="2160"/>
      </p:guideLst>
    </p:cSldViewPr>
  </p:slideViewPr>
  <p:notesTextViewPr>
    <p:cViewPr>
      <p:scale>
        <a:sx n="1" d="1"/>
        <a:sy n="1" d="1"/>
      </p:scale>
      <p:origin x="0" y="0"/>
    </p:cViewPr>
  </p:notesTextViewPr>
  <p:notesViewPr>
    <p:cSldViewPr snapToGrid="0">
      <p:cViewPr varScale="1">
        <p:scale>
          <a:sx n="82" d="100"/>
          <a:sy n="82" d="100"/>
        </p:scale>
        <p:origin x="385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F089A4-B7ED-4C66-854D-9ED6DD1B52E7}" type="doc">
      <dgm:prSet loTypeId="urn:microsoft.com/office/officeart/2005/8/layout/bProcess2" loCatId="process" qsTypeId="urn:microsoft.com/office/officeart/2005/8/quickstyle/simple5" qsCatId="simple" csTypeId="urn:microsoft.com/office/officeart/2005/8/colors/colorful1" csCatId="colorful" phldr="1"/>
      <dgm:spPr/>
      <dgm:t>
        <a:bodyPr/>
        <a:lstStyle/>
        <a:p>
          <a:endParaRPr lang="en-US"/>
        </a:p>
      </dgm:t>
    </dgm:pt>
    <dgm:pt modelId="{1683AFF0-0C0F-4EAB-9B82-30A83DEAD9B6}">
      <dgm:prSet phldrT="[Text]" custT="1"/>
      <dgm:spPr/>
      <dgm:t>
        <a:bodyPr/>
        <a:lstStyle/>
        <a:p>
          <a:r>
            <a:rPr lang="en-US" sz="1600" dirty="0" smtClean="0"/>
            <a:t>National Title and Settlement Services</a:t>
          </a:r>
          <a:endParaRPr lang="en-US" sz="1600" dirty="0"/>
        </a:p>
      </dgm:t>
    </dgm:pt>
    <dgm:pt modelId="{FCB6EE41-6D3E-451D-862B-0ED72A015FAE}" type="parTrans" cxnId="{6F5E8E00-7D2C-4AD8-8D7F-ACF76F870427}">
      <dgm:prSet/>
      <dgm:spPr/>
      <dgm:t>
        <a:bodyPr/>
        <a:lstStyle/>
        <a:p>
          <a:endParaRPr lang="en-US"/>
        </a:p>
      </dgm:t>
    </dgm:pt>
    <dgm:pt modelId="{36C018F4-3527-46E8-8C0D-CC2B6EC5F88F}" type="sibTrans" cxnId="{6F5E8E00-7D2C-4AD8-8D7F-ACF76F870427}">
      <dgm:prSet/>
      <dgm:spPr/>
      <dgm:t>
        <a:bodyPr/>
        <a:lstStyle/>
        <a:p>
          <a:endParaRPr lang="en-US"/>
        </a:p>
      </dgm:t>
    </dgm:pt>
    <dgm:pt modelId="{DE72CABE-8D8F-4BF0-BCBC-EA1FC9BAA600}">
      <dgm:prSet phldrT="[Text]" custT="1"/>
      <dgm:spPr/>
      <dgm:t>
        <a:bodyPr/>
        <a:lstStyle/>
        <a:p>
          <a:r>
            <a:rPr lang="en-US" sz="1600" dirty="0" smtClean="0"/>
            <a:t>Financial and Accounting Services</a:t>
          </a:r>
          <a:endParaRPr lang="en-US" sz="1600" dirty="0"/>
        </a:p>
      </dgm:t>
    </dgm:pt>
    <dgm:pt modelId="{F65949B3-CC9F-4B3D-AF09-1196F81CD2E8}" type="parTrans" cxnId="{EF32B8A3-5327-4A22-A0CB-4C845FDD9C4F}">
      <dgm:prSet/>
      <dgm:spPr/>
      <dgm:t>
        <a:bodyPr/>
        <a:lstStyle/>
        <a:p>
          <a:endParaRPr lang="en-US"/>
        </a:p>
      </dgm:t>
    </dgm:pt>
    <dgm:pt modelId="{6B5F7A74-CBAE-4B8C-B033-9139757D1DC5}" type="sibTrans" cxnId="{EF32B8A3-5327-4A22-A0CB-4C845FDD9C4F}">
      <dgm:prSet/>
      <dgm:spPr/>
      <dgm:t>
        <a:bodyPr/>
        <a:lstStyle/>
        <a:p>
          <a:endParaRPr lang="en-US"/>
        </a:p>
      </dgm:t>
    </dgm:pt>
    <dgm:pt modelId="{0CCCB130-836E-47A9-9DF0-926D1082F556}">
      <dgm:prSet phldrT="[Text]" custT="1"/>
      <dgm:spPr/>
      <dgm:t>
        <a:bodyPr/>
        <a:lstStyle/>
        <a:p>
          <a:r>
            <a:rPr lang="en-US" sz="1600" dirty="0" smtClean="0"/>
            <a:t>Property Management (Inventory, Destination)</a:t>
          </a:r>
          <a:endParaRPr lang="en-US" sz="1600" dirty="0"/>
        </a:p>
      </dgm:t>
    </dgm:pt>
    <dgm:pt modelId="{FF1A3749-2A5E-4A96-B33E-43CAA4A7EF82}" type="parTrans" cxnId="{18BF40D4-5FE0-4C3E-A408-3BCA56671BD4}">
      <dgm:prSet/>
      <dgm:spPr/>
      <dgm:t>
        <a:bodyPr/>
        <a:lstStyle/>
        <a:p>
          <a:endParaRPr lang="en-US"/>
        </a:p>
      </dgm:t>
    </dgm:pt>
    <dgm:pt modelId="{E9D1D91E-675F-47E8-8A31-9B8D92BC7F4A}" type="sibTrans" cxnId="{18BF40D4-5FE0-4C3E-A408-3BCA56671BD4}">
      <dgm:prSet/>
      <dgm:spPr/>
      <dgm:t>
        <a:bodyPr/>
        <a:lstStyle/>
        <a:p>
          <a:endParaRPr lang="en-US"/>
        </a:p>
      </dgm:t>
    </dgm:pt>
    <dgm:pt modelId="{2DEFDF70-DD27-4FD5-844E-72CA4DD1285A}">
      <dgm:prSet phldrT="[Text]" custT="1"/>
      <dgm:spPr/>
      <dgm:t>
        <a:bodyPr/>
        <a:lstStyle/>
        <a:p>
          <a:r>
            <a:rPr lang="en-US" sz="1600" dirty="0" smtClean="0"/>
            <a:t>Lump Sum/Managed Cap Relocation</a:t>
          </a:r>
          <a:endParaRPr lang="en-US" sz="1600" dirty="0"/>
        </a:p>
      </dgm:t>
    </dgm:pt>
    <dgm:pt modelId="{CE0B74DA-76F9-43DF-BC74-0257A5A82F72}" type="parTrans" cxnId="{44DE5C03-F446-4536-BFE4-43A1AD271EBE}">
      <dgm:prSet/>
      <dgm:spPr/>
      <dgm:t>
        <a:bodyPr/>
        <a:lstStyle/>
        <a:p>
          <a:endParaRPr lang="en-US"/>
        </a:p>
      </dgm:t>
    </dgm:pt>
    <dgm:pt modelId="{20234F36-9733-4275-AD4B-47815EC1EC3C}" type="sibTrans" cxnId="{44DE5C03-F446-4536-BFE4-43A1AD271EBE}">
      <dgm:prSet/>
      <dgm:spPr/>
      <dgm:t>
        <a:bodyPr/>
        <a:lstStyle/>
        <a:p>
          <a:endParaRPr lang="en-US"/>
        </a:p>
      </dgm:t>
    </dgm:pt>
    <dgm:pt modelId="{FB822684-6268-412C-9AEB-91A90297567F}">
      <dgm:prSet phldrT="[Text]" custT="1"/>
      <dgm:spPr/>
      <dgm:t>
        <a:bodyPr/>
        <a:lstStyle/>
        <a:p>
          <a:r>
            <a:rPr lang="en-US" sz="1600" dirty="0" smtClean="0"/>
            <a:t>Document Preparation</a:t>
          </a:r>
          <a:endParaRPr lang="en-US" sz="1600" dirty="0"/>
        </a:p>
      </dgm:t>
    </dgm:pt>
    <dgm:pt modelId="{CBF288E4-1E15-48CF-A2F6-E65E7100B8F2}" type="parTrans" cxnId="{AC4BEF80-084D-4843-A097-1A9B9D800A0E}">
      <dgm:prSet/>
      <dgm:spPr/>
      <dgm:t>
        <a:bodyPr/>
        <a:lstStyle/>
        <a:p>
          <a:endParaRPr lang="en-US"/>
        </a:p>
      </dgm:t>
    </dgm:pt>
    <dgm:pt modelId="{557FF2AE-576F-4317-B066-E869A0B0F6C6}" type="sibTrans" cxnId="{AC4BEF80-084D-4843-A097-1A9B9D800A0E}">
      <dgm:prSet/>
      <dgm:spPr/>
      <dgm:t>
        <a:bodyPr/>
        <a:lstStyle/>
        <a:p>
          <a:endParaRPr lang="en-US"/>
        </a:p>
      </dgm:t>
    </dgm:pt>
    <dgm:pt modelId="{AFA31D39-8956-4474-A29A-F3B276CE8DCB}">
      <dgm:prSet phldrT="[Text]" custT="1"/>
      <dgm:spPr/>
      <dgm:t>
        <a:bodyPr/>
        <a:lstStyle/>
        <a:p>
          <a:r>
            <a:rPr lang="en-US" sz="1600" dirty="0" smtClean="0"/>
            <a:t>Attorney/Legal Services</a:t>
          </a:r>
          <a:endParaRPr lang="en-US" sz="1600" dirty="0"/>
        </a:p>
      </dgm:t>
    </dgm:pt>
    <dgm:pt modelId="{E12CEAA8-4ACA-466C-A77C-8EBCB2FBF6A6}" type="parTrans" cxnId="{D2EF3F3A-3E24-401B-B5B2-1E5D39CC4491}">
      <dgm:prSet/>
      <dgm:spPr/>
      <dgm:t>
        <a:bodyPr/>
        <a:lstStyle/>
        <a:p>
          <a:endParaRPr lang="en-US"/>
        </a:p>
      </dgm:t>
    </dgm:pt>
    <dgm:pt modelId="{B61C24FA-317F-4A6B-993A-BD6DB7F49D99}" type="sibTrans" cxnId="{D2EF3F3A-3E24-401B-B5B2-1E5D39CC4491}">
      <dgm:prSet/>
      <dgm:spPr/>
      <dgm:t>
        <a:bodyPr/>
        <a:lstStyle/>
        <a:p>
          <a:endParaRPr lang="en-US"/>
        </a:p>
      </dgm:t>
    </dgm:pt>
    <dgm:pt modelId="{1431F5F8-C5C2-4F68-9BD9-1025C91C88D1}">
      <dgm:prSet phldrT="[Text]" custT="1"/>
      <dgm:spPr/>
      <dgm:t>
        <a:bodyPr/>
        <a:lstStyle/>
        <a:p>
          <a:r>
            <a:rPr lang="en-US" sz="1600" dirty="0" smtClean="0"/>
            <a:t>File Availability &amp; Reporting Services</a:t>
          </a:r>
          <a:endParaRPr lang="en-US" sz="1600" dirty="0"/>
        </a:p>
      </dgm:t>
    </dgm:pt>
    <dgm:pt modelId="{3AFD7D58-12F6-4208-971C-3838B0FEBF48}" type="parTrans" cxnId="{4367D4FA-362F-41CC-BD1F-67E01E40BDF7}">
      <dgm:prSet/>
      <dgm:spPr/>
      <dgm:t>
        <a:bodyPr/>
        <a:lstStyle/>
        <a:p>
          <a:endParaRPr lang="en-US"/>
        </a:p>
      </dgm:t>
    </dgm:pt>
    <dgm:pt modelId="{239EFC6F-1010-4EEF-BE8B-1C07D9D939DC}" type="sibTrans" cxnId="{4367D4FA-362F-41CC-BD1F-67E01E40BDF7}">
      <dgm:prSet/>
      <dgm:spPr/>
      <dgm:t>
        <a:bodyPr/>
        <a:lstStyle/>
        <a:p>
          <a:endParaRPr lang="en-US"/>
        </a:p>
      </dgm:t>
    </dgm:pt>
    <dgm:pt modelId="{8A9F084C-F2AD-4199-BF46-AAA165E7C114}">
      <dgm:prSet phldrT="[Text]" custT="1"/>
      <dgm:spPr/>
      <dgm:t>
        <a:bodyPr/>
        <a:lstStyle/>
        <a:p>
          <a:r>
            <a:rPr lang="en-US" sz="1600" dirty="0" smtClean="0"/>
            <a:t>Vendor Management</a:t>
          </a:r>
          <a:endParaRPr lang="en-US" sz="1600" dirty="0"/>
        </a:p>
      </dgm:t>
    </dgm:pt>
    <dgm:pt modelId="{139C864C-6CAB-4CCC-8CEB-1AB5E411A70C}" type="parTrans" cxnId="{FA5C0D6B-96C0-4411-A35C-AB874764FFB6}">
      <dgm:prSet/>
      <dgm:spPr/>
      <dgm:t>
        <a:bodyPr/>
        <a:lstStyle/>
        <a:p>
          <a:endParaRPr lang="en-US"/>
        </a:p>
      </dgm:t>
    </dgm:pt>
    <dgm:pt modelId="{87EBD81E-0AF8-47DD-90EE-81B523EA124A}" type="sibTrans" cxnId="{FA5C0D6B-96C0-4411-A35C-AB874764FFB6}">
      <dgm:prSet/>
      <dgm:spPr/>
      <dgm:t>
        <a:bodyPr/>
        <a:lstStyle/>
        <a:p>
          <a:endParaRPr lang="en-US"/>
        </a:p>
      </dgm:t>
    </dgm:pt>
    <dgm:pt modelId="{3E42B847-B38C-435B-BE17-276B954F51AA}">
      <dgm:prSet phldrT="[Text]" custT="1"/>
      <dgm:spPr/>
      <dgm:t>
        <a:bodyPr/>
        <a:lstStyle/>
        <a:p>
          <a:r>
            <a:rPr lang="en-US" sz="1600" dirty="0" smtClean="0"/>
            <a:t>Industry Best Practices</a:t>
          </a:r>
          <a:endParaRPr lang="en-US" sz="1600" dirty="0"/>
        </a:p>
      </dgm:t>
    </dgm:pt>
    <dgm:pt modelId="{A563B565-D125-463F-9F2C-A83BD606D0A9}" type="parTrans" cxnId="{7E108F3A-A054-4CE1-A7C7-281429018D9F}">
      <dgm:prSet/>
      <dgm:spPr/>
      <dgm:t>
        <a:bodyPr/>
        <a:lstStyle/>
        <a:p>
          <a:endParaRPr lang="en-US"/>
        </a:p>
      </dgm:t>
    </dgm:pt>
    <dgm:pt modelId="{3C1BDE0A-1B5B-4AD9-8A9A-C9DEA354656C}" type="sibTrans" cxnId="{7E108F3A-A054-4CE1-A7C7-281429018D9F}">
      <dgm:prSet/>
      <dgm:spPr/>
      <dgm:t>
        <a:bodyPr/>
        <a:lstStyle/>
        <a:p>
          <a:endParaRPr lang="en-US"/>
        </a:p>
      </dgm:t>
    </dgm:pt>
    <dgm:pt modelId="{4717729E-FD46-4A87-A919-82DDA0A4CDAE}" type="pres">
      <dgm:prSet presAssocID="{62F089A4-B7ED-4C66-854D-9ED6DD1B52E7}" presName="diagram" presStyleCnt="0">
        <dgm:presLayoutVars>
          <dgm:dir/>
          <dgm:resizeHandles/>
        </dgm:presLayoutVars>
      </dgm:prSet>
      <dgm:spPr/>
      <dgm:t>
        <a:bodyPr/>
        <a:lstStyle/>
        <a:p>
          <a:endParaRPr lang="en-US"/>
        </a:p>
      </dgm:t>
    </dgm:pt>
    <dgm:pt modelId="{6C0A4B34-C964-40DE-BC92-34842FB1E5C3}" type="pres">
      <dgm:prSet presAssocID="{1683AFF0-0C0F-4EAB-9B82-30A83DEAD9B6}" presName="firstNode" presStyleLbl="node1" presStyleIdx="0" presStyleCnt="9" custScaleX="184529" custLinFactNeighborX="-69380" custLinFactNeighborY="2267">
        <dgm:presLayoutVars>
          <dgm:bulletEnabled val="1"/>
        </dgm:presLayoutVars>
      </dgm:prSet>
      <dgm:spPr/>
      <dgm:t>
        <a:bodyPr/>
        <a:lstStyle/>
        <a:p>
          <a:endParaRPr lang="en-US"/>
        </a:p>
      </dgm:t>
    </dgm:pt>
    <dgm:pt modelId="{063B4531-B4BE-4403-AE5A-86E0092EBF5E}" type="pres">
      <dgm:prSet presAssocID="{36C018F4-3527-46E8-8C0D-CC2B6EC5F88F}" presName="sibTrans" presStyleLbl="sibTrans2D1" presStyleIdx="0" presStyleCnt="8" custAng="1400318" custFlipVert="1" custScaleX="94766" custScaleY="51647" custLinFactNeighborX="17356" custLinFactNeighborY="-20009"/>
      <dgm:spPr>
        <a:prstGeom prst="star4">
          <a:avLst/>
        </a:prstGeom>
      </dgm:spPr>
      <dgm:t>
        <a:bodyPr/>
        <a:lstStyle/>
        <a:p>
          <a:endParaRPr lang="en-US"/>
        </a:p>
      </dgm:t>
    </dgm:pt>
    <dgm:pt modelId="{2DEF19AC-9E8A-4E1D-AC1F-1E2BC2AFF84F}" type="pres">
      <dgm:prSet presAssocID="{DE72CABE-8D8F-4BF0-BCBC-EA1FC9BAA600}" presName="middleNode" presStyleCnt="0"/>
      <dgm:spPr/>
      <dgm:t>
        <a:bodyPr/>
        <a:lstStyle/>
        <a:p>
          <a:endParaRPr lang="en-US"/>
        </a:p>
      </dgm:t>
    </dgm:pt>
    <dgm:pt modelId="{E494516C-D6C8-4170-804B-B94924F2B716}" type="pres">
      <dgm:prSet presAssocID="{DE72CABE-8D8F-4BF0-BCBC-EA1FC9BAA600}" presName="padding" presStyleLbl="node1" presStyleIdx="0" presStyleCnt="9"/>
      <dgm:spPr/>
      <dgm:t>
        <a:bodyPr/>
        <a:lstStyle/>
        <a:p>
          <a:endParaRPr lang="en-US"/>
        </a:p>
      </dgm:t>
    </dgm:pt>
    <dgm:pt modelId="{CA912530-F0BE-4BB6-8A35-CF5F161B1704}" type="pres">
      <dgm:prSet presAssocID="{DE72CABE-8D8F-4BF0-BCBC-EA1FC9BAA600}" presName="shape" presStyleLbl="node1" presStyleIdx="1" presStyleCnt="9" custScaleX="281330" custScaleY="139050" custLinFactX="145356" custLinFactY="-100000" custLinFactNeighborX="200000" custLinFactNeighborY="-109555">
        <dgm:presLayoutVars>
          <dgm:bulletEnabled val="1"/>
        </dgm:presLayoutVars>
      </dgm:prSet>
      <dgm:spPr/>
      <dgm:t>
        <a:bodyPr/>
        <a:lstStyle/>
        <a:p>
          <a:endParaRPr lang="en-US"/>
        </a:p>
      </dgm:t>
    </dgm:pt>
    <dgm:pt modelId="{6A528C9F-B935-41E6-B824-6A0EF6918652}" type="pres">
      <dgm:prSet presAssocID="{6B5F7A74-CBAE-4B8C-B033-9139757D1DC5}" presName="sibTrans" presStyleLbl="sibTrans2D1" presStyleIdx="1" presStyleCnt="8" custFlipVert="0" custFlipHor="0" custScaleX="104697" custScaleY="51882" custLinFactY="82683" custLinFactNeighborX="6471" custLinFactNeighborY="100000"/>
      <dgm:spPr>
        <a:prstGeom prst="star4">
          <a:avLst/>
        </a:prstGeom>
      </dgm:spPr>
      <dgm:t>
        <a:bodyPr/>
        <a:lstStyle/>
        <a:p>
          <a:endParaRPr lang="en-US"/>
        </a:p>
      </dgm:t>
    </dgm:pt>
    <dgm:pt modelId="{06FF1DB3-2E37-46C4-986E-4B1C6E166B03}" type="pres">
      <dgm:prSet presAssocID="{0CCCB130-836E-47A9-9DF0-926D1082F556}" presName="middleNode" presStyleCnt="0"/>
      <dgm:spPr/>
      <dgm:t>
        <a:bodyPr/>
        <a:lstStyle/>
        <a:p>
          <a:endParaRPr lang="en-US"/>
        </a:p>
      </dgm:t>
    </dgm:pt>
    <dgm:pt modelId="{F215AE05-E29B-4FCD-A04B-32390124840B}" type="pres">
      <dgm:prSet presAssocID="{0CCCB130-836E-47A9-9DF0-926D1082F556}" presName="padding" presStyleLbl="node1" presStyleIdx="1" presStyleCnt="9"/>
      <dgm:spPr/>
      <dgm:t>
        <a:bodyPr/>
        <a:lstStyle/>
        <a:p>
          <a:endParaRPr lang="en-US"/>
        </a:p>
      </dgm:t>
    </dgm:pt>
    <dgm:pt modelId="{901B0A75-4CAB-4BAB-A1B5-FA86CFD1BC98}" type="pres">
      <dgm:prSet presAssocID="{0CCCB130-836E-47A9-9DF0-926D1082F556}" presName="shape" presStyleLbl="node1" presStyleIdx="2" presStyleCnt="9" custScaleX="284869" custScaleY="135059" custLinFactY="-100000" custLinFactNeighborX="-99188" custLinFactNeighborY="-118219">
        <dgm:presLayoutVars>
          <dgm:bulletEnabled val="1"/>
        </dgm:presLayoutVars>
      </dgm:prSet>
      <dgm:spPr/>
      <dgm:t>
        <a:bodyPr/>
        <a:lstStyle/>
        <a:p>
          <a:endParaRPr lang="en-US"/>
        </a:p>
      </dgm:t>
    </dgm:pt>
    <dgm:pt modelId="{06E31CF7-D0E1-4363-A087-B98872C395B3}" type="pres">
      <dgm:prSet presAssocID="{E9D1D91E-675F-47E8-8A31-9B8D92BC7F4A}" presName="sibTrans" presStyleLbl="sibTrans2D1" presStyleIdx="2" presStyleCnt="8" custFlipVert="1" custFlipHor="1" custScaleX="18943" custScaleY="10059" custLinFactY="78384" custLinFactNeighborX="22647" custLinFactNeighborY="100000"/>
      <dgm:spPr/>
      <dgm:t>
        <a:bodyPr/>
        <a:lstStyle/>
        <a:p>
          <a:endParaRPr lang="en-US"/>
        </a:p>
      </dgm:t>
    </dgm:pt>
    <dgm:pt modelId="{12650E5B-B77B-4CF7-B080-B64C5A12F4BB}" type="pres">
      <dgm:prSet presAssocID="{2DEFDF70-DD27-4FD5-844E-72CA4DD1285A}" presName="middleNode" presStyleCnt="0"/>
      <dgm:spPr/>
      <dgm:t>
        <a:bodyPr/>
        <a:lstStyle/>
        <a:p>
          <a:endParaRPr lang="en-US"/>
        </a:p>
      </dgm:t>
    </dgm:pt>
    <dgm:pt modelId="{7208ED41-E958-4C90-9BA4-083B511CC494}" type="pres">
      <dgm:prSet presAssocID="{2DEFDF70-DD27-4FD5-844E-72CA4DD1285A}" presName="padding" presStyleLbl="node1" presStyleIdx="2" presStyleCnt="9"/>
      <dgm:spPr/>
      <dgm:t>
        <a:bodyPr/>
        <a:lstStyle/>
        <a:p>
          <a:endParaRPr lang="en-US"/>
        </a:p>
      </dgm:t>
    </dgm:pt>
    <dgm:pt modelId="{A4B8713E-5DC0-400D-ABB3-7DE48666BEB8}" type="pres">
      <dgm:prSet presAssocID="{2DEFDF70-DD27-4FD5-844E-72CA4DD1285A}" presName="shape" presStyleLbl="node1" presStyleIdx="3" presStyleCnt="9" custScaleX="297496" custScaleY="139568" custLinFactX="-200000" custLinFactNeighborX="-266659" custLinFactNeighborY="-5669">
        <dgm:presLayoutVars>
          <dgm:bulletEnabled val="1"/>
        </dgm:presLayoutVars>
      </dgm:prSet>
      <dgm:spPr/>
      <dgm:t>
        <a:bodyPr/>
        <a:lstStyle/>
        <a:p>
          <a:endParaRPr lang="en-US"/>
        </a:p>
      </dgm:t>
    </dgm:pt>
    <dgm:pt modelId="{9AA7B03B-743B-4363-9CB8-9E2C003CC3C4}" type="pres">
      <dgm:prSet presAssocID="{20234F36-9733-4275-AD4B-47815EC1EC3C}" presName="sibTrans" presStyleLbl="sibTrans2D1" presStyleIdx="3" presStyleCnt="8" custFlipVert="1" custFlipHor="1" custScaleX="90837" custScaleY="54475" custLinFactY="100000" custLinFactNeighborX="-25309" custLinFactNeighborY="117867"/>
      <dgm:spPr>
        <a:prstGeom prst="star4">
          <a:avLst/>
        </a:prstGeom>
      </dgm:spPr>
      <dgm:t>
        <a:bodyPr/>
        <a:lstStyle/>
        <a:p>
          <a:endParaRPr lang="en-US"/>
        </a:p>
      </dgm:t>
    </dgm:pt>
    <dgm:pt modelId="{310E544D-3DF0-4E1D-8318-5FE83D3ECDC2}" type="pres">
      <dgm:prSet presAssocID="{FB822684-6268-412C-9AEB-91A90297567F}" presName="middleNode" presStyleCnt="0"/>
      <dgm:spPr/>
      <dgm:t>
        <a:bodyPr/>
        <a:lstStyle/>
        <a:p>
          <a:endParaRPr lang="en-US"/>
        </a:p>
      </dgm:t>
    </dgm:pt>
    <dgm:pt modelId="{332B5153-8928-4572-B78A-08E6040E28BD}" type="pres">
      <dgm:prSet presAssocID="{FB822684-6268-412C-9AEB-91A90297567F}" presName="padding" presStyleLbl="node1" presStyleIdx="3" presStyleCnt="9"/>
      <dgm:spPr/>
      <dgm:t>
        <a:bodyPr/>
        <a:lstStyle/>
        <a:p>
          <a:endParaRPr lang="en-US"/>
        </a:p>
      </dgm:t>
    </dgm:pt>
    <dgm:pt modelId="{A45B4BFA-9831-43C6-BE33-49921E6F646B}" type="pres">
      <dgm:prSet presAssocID="{FB822684-6268-412C-9AEB-91A90297567F}" presName="shape" presStyleLbl="node1" presStyleIdx="4" presStyleCnt="9" custScaleX="305064" custScaleY="137889" custLinFactNeighborX="-18806" custLinFactNeighborY="-19810">
        <dgm:presLayoutVars>
          <dgm:bulletEnabled val="1"/>
        </dgm:presLayoutVars>
      </dgm:prSet>
      <dgm:spPr/>
      <dgm:t>
        <a:bodyPr/>
        <a:lstStyle/>
        <a:p>
          <a:endParaRPr lang="en-US"/>
        </a:p>
      </dgm:t>
    </dgm:pt>
    <dgm:pt modelId="{F7ED1238-E225-4BA4-8184-FC0B90172153}" type="pres">
      <dgm:prSet presAssocID="{557FF2AE-576F-4317-B066-E869A0B0F6C6}" presName="sibTrans" presStyleLbl="sibTrans2D1" presStyleIdx="4" presStyleCnt="8" custFlipVert="0" custFlipHor="0" custScaleX="95259" custScaleY="49213" custLinFactY="74225" custLinFactNeighborX="-8311" custLinFactNeighborY="100000"/>
      <dgm:spPr>
        <a:prstGeom prst="star4">
          <a:avLst/>
        </a:prstGeom>
      </dgm:spPr>
      <dgm:t>
        <a:bodyPr/>
        <a:lstStyle/>
        <a:p>
          <a:endParaRPr lang="en-US"/>
        </a:p>
      </dgm:t>
    </dgm:pt>
    <dgm:pt modelId="{B1DDD1E2-DDAF-4214-AE08-919FF9173EEC}" type="pres">
      <dgm:prSet presAssocID="{AFA31D39-8956-4474-A29A-F3B276CE8DCB}" presName="middleNode" presStyleCnt="0"/>
      <dgm:spPr/>
      <dgm:t>
        <a:bodyPr/>
        <a:lstStyle/>
        <a:p>
          <a:endParaRPr lang="en-US"/>
        </a:p>
      </dgm:t>
    </dgm:pt>
    <dgm:pt modelId="{DB0656D8-52C4-4C63-8C0D-529EC8EC5A7A}" type="pres">
      <dgm:prSet presAssocID="{AFA31D39-8956-4474-A29A-F3B276CE8DCB}" presName="padding" presStyleLbl="node1" presStyleIdx="4" presStyleCnt="9"/>
      <dgm:spPr/>
      <dgm:t>
        <a:bodyPr/>
        <a:lstStyle/>
        <a:p>
          <a:endParaRPr lang="en-US"/>
        </a:p>
      </dgm:t>
    </dgm:pt>
    <dgm:pt modelId="{774A72A2-409D-4D93-A7DC-91ADF32E586B}" type="pres">
      <dgm:prSet presAssocID="{AFA31D39-8956-4474-A29A-F3B276CE8DCB}" presName="shape" presStyleLbl="node1" presStyleIdx="5" presStyleCnt="9" custScaleX="272511" custScaleY="144318" custLinFactX="199321" custLinFactNeighborX="200000" custLinFactNeighborY="8467">
        <dgm:presLayoutVars>
          <dgm:bulletEnabled val="1"/>
        </dgm:presLayoutVars>
      </dgm:prSet>
      <dgm:spPr/>
      <dgm:t>
        <a:bodyPr/>
        <a:lstStyle/>
        <a:p>
          <a:endParaRPr lang="en-US"/>
        </a:p>
      </dgm:t>
    </dgm:pt>
    <dgm:pt modelId="{A49DC120-B20B-4790-B67F-3BDA9B2C99E0}" type="pres">
      <dgm:prSet presAssocID="{B61C24FA-317F-4A6B-993A-BD6DB7F49D99}" presName="sibTrans" presStyleLbl="sibTrans2D1" presStyleIdx="5" presStyleCnt="8" custAng="21134117" custFlipVert="1" custScaleX="95108" custScaleY="66576" custLinFactY="174449" custLinFactNeighborX="23571" custLinFactNeighborY="200000"/>
      <dgm:spPr>
        <a:prstGeom prst="star4">
          <a:avLst/>
        </a:prstGeom>
      </dgm:spPr>
      <dgm:t>
        <a:bodyPr/>
        <a:lstStyle/>
        <a:p>
          <a:endParaRPr lang="en-US"/>
        </a:p>
      </dgm:t>
    </dgm:pt>
    <dgm:pt modelId="{5A94B047-A391-4BB1-9E19-6EC1E94300BE}" type="pres">
      <dgm:prSet presAssocID="{1431F5F8-C5C2-4F68-9BD9-1025C91C88D1}" presName="middleNode" presStyleCnt="0"/>
      <dgm:spPr/>
      <dgm:t>
        <a:bodyPr/>
        <a:lstStyle/>
        <a:p>
          <a:endParaRPr lang="en-US"/>
        </a:p>
      </dgm:t>
    </dgm:pt>
    <dgm:pt modelId="{C60C558C-0331-45E8-9983-6D4E9C41FE93}" type="pres">
      <dgm:prSet presAssocID="{1431F5F8-C5C2-4F68-9BD9-1025C91C88D1}" presName="padding" presStyleLbl="node1" presStyleIdx="5" presStyleCnt="9"/>
      <dgm:spPr/>
      <dgm:t>
        <a:bodyPr/>
        <a:lstStyle/>
        <a:p>
          <a:endParaRPr lang="en-US"/>
        </a:p>
      </dgm:t>
    </dgm:pt>
    <dgm:pt modelId="{C13C5363-4AF7-4C95-8683-4825B9A8E975}" type="pres">
      <dgm:prSet presAssocID="{1431F5F8-C5C2-4F68-9BD9-1025C91C88D1}" presName="shape" presStyleLbl="node1" presStyleIdx="6" presStyleCnt="9" custScaleX="307623" custScaleY="124578" custLinFactX="-200000" custLinFactY="200000" custLinFactNeighborX="-205879" custLinFactNeighborY="208262">
        <dgm:presLayoutVars>
          <dgm:bulletEnabled val="1"/>
        </dgm:presLayoutVars>
      </dgm:prSet>
      <dgm:spPr/>
      <dgm:t>
        <a:bodyPr/>
        <a:lstStyle/>
        <a:p>
          <a:endParaRPr lang="en-US"/>
        </a:p>
      </dgm:t>
    </dgm:pt>
    <dgm:pt modelId="{1031373E-A73B-4830-B605-C5B7EF4B21AB}" type="pres">
      <dgm:prSet presAssocID="{239EFC6F-1010-4EEF-BE8B-1C07D9D939DC}" presName="sibTrans" presStyleLbl="sibTrans2D1" presStyleIdx="6" presStyleCnt="8" custFlipVert="1" custFlipHor="1" custScaleX="83631" custScaleY="58494" custLinFactY="-270387" custLinFactNeighborX="-848" custLinFactNeighborY="-300000"/>
      <dgm:spPr>
        <a:prstGeom prst="star4">
          <a:avLst/>
        </a:prstGeom>
      </dgm:spPr>
      <dgm:t>
        <a:bodyPr/>
        <a:lstStyle/>
        <a:p>
          <a:endParaRPr lang="en-US"/>
        </a:p>
      </dgm:t>
    </dgm:pt>
    <dgm:pt modelId="{33F94A19-55C2-4C8F-9769-DCA57943F051}" type="pres">
      <dgm:prSet presAssocID="{8A9F084C-F2AD-4199-BF46-AAA165E7C114}" presName="middleNode" presStyleCnt="0"/>
      <dgm:spPr/>
      <dgm:t>
        <a:bodyPr/>
        <a:lstStyle/>
        <a:p>
          <a:endParaRPr lang="en-US"/>
        </a:p>
      </dgm:t>
    </dgm:pt>
    <dgm:pt modelId="{AB8F7444-1DAC-40DD-9862-0B21EB96065E}" type="pres">
      <dgm:prSet presAssocID="{8A9F084C-F2AD-4199-BF46-AAA165E7C114}" presName="padding" presStyleLbl="node1" presStyleIdx="6" presStyleCnt="9"/>
      <dgm:spPr/>
      <dgm:t>
        <a:bodyPr/>
        <a:lstStyle/>
        <a:p>
          <a:endParaRPr lang="en-US"/>
        </a:p>
      </dgm:t>
    </dgm:pt>
    <dgm:pt modelId="{ED3A8644-DF49-49EF-8B8E-5A46BC64AECB}" type="pres">
      <dgm:prSet presAssocID="{8A9F084C-F2AD-4199-BF46-AAA165E7C114}" presName="shape" presStyleLbl="node1" presStyleIdx="7" presStyleCnt="9" custScaleX="284772" custScaleY="122262" custLinFactNeighborX="11884" custLinFactNeighborY="-8112">
        <dgm:presLayoutVars>
          <dgm:bulletEnabled val="1"/>
        </dgm:presLayoutVars>
      </dgm:prSet>
      <dgm:spPr/>
      <dgm:t>
        <a:bodyPr/>
        <a:lstStyle/>
        <a:p>
          <a:endParaRPr lang="en-US"/>
        </a:p>
      </dgm:t>
    </dgm:pt>
    <dgm:pt modelId="{B042E923-95D8-46ED-8F20-7326D238D918}" type="pres">
      <dgm:prSet presAssocID="{87EBD81E-0AF8-47DD-90EE-81B523EA124A}" presName="sibTrans" presStyleLbl="sibTrans2D1" presStyleIdx="7" presStyleCnt="8" custFlipVert="0" custFlipHor="1" custScaleX="21947" custScaleY="19393" custLinFactX="183140" custLinFactY="61191" custLinFactNeighborX="200000" custLinFactNeighborY="100000"/>
      <dgm:spPr/>
      <dgm:t>
        <a:bodyPr/>
        <a:lstStyle/>
        <a:p>
          <a:endParaRPr lang="en-US"/>
        </a:p>
      </dgm:t>
    </dgm:pt>
    <dgm:pt modelId="{B5D46D49-8577-41F9-A22A-3EEB270EB8CC}" type="pres">
      <dgm:prSet presAssocID="{3E42B847-B38C-435B-BE17-276B954F51AA}" presName="lastNode" presStyleLbl="node1" presStyleIdx="8" presStyleCnt="9" custScaleX="202537" custScaleY="94506" custLinFactNeighborX="12715" custLinFactNeighborY="-5864">
        <dgm:presLayoutVars>
          <dgm:bulletEnabled val="1"/>
        </dgm:presLayoutVars>
      </dgm:prSet>
      <dgm:spPr/>
      <dgm:t>
        <a:bodyPr/>
        <a:lstStyle/>
        <a:p>
          <a:endParaRPr lang="en-US"/>
        </a:p>
      </dgm:t>
    </dgm:pt>
  </dgm:ptLst>
  <dgm:cxnLst>
    <dgm:cxn modelId="{4367D4FA-362F-41CC-BD1F-67E01E40BDF7}" srcId="{62F089A4-B7ED-4C66-854D-9ED6DD1B52E7}" destId="{1431F5F8-C5C2-4F68-9BD9-1025C91C88D1}" srcOrd="6" destOrd="0" parTransId="{3AFD7D58-12F6-4208-971C-3838B0FEBF48}" sibTransId="{239EFC6F-1010-4EEF-BE8B-1C07D9D939DC}"/>
    <dgm:cxn modelId="{7E108F3A-A054-4CE1-A7C7-281429018D9F}" srcId="{62F089A4-B7ED-4C66-854D-9ED6DD1B52E7}" destId="{3E42B847-B38C-435B-BE17-276B954F51AA}" srcOrd="8" destOrd="0" parTransId="{A563B565-D125-463F-9F2C-A83BD606D0A9}" sibTransId="{3C1BDE0A-1B5B-4AD9-8A9A-C9DEA354656C}"/>
    <dgm:cxn modelId="{EF32B8A3-5327-4A22-A0CB-4C845FDD9C4F}" srcId="{62F089A4-B7ED-4C66-854D-9ED6DD1B52E7}" destId="{DE72CABE-8D8F-4BF0-BCBC-EA1FC9BAA600}" srcOrd="1" destOrd="0" parTransId="{F65949B3-CC9F-4B3D-AF09-1196F81CD2E8}" sibTransId="{6B5F7A74-CBAE-4B8C-B033-9139757D1DC5}"/>
    <dgm:cxn modelId="{58445B0F-DF2E-4C4C-A6C0-82734DEF497B}" type="presOf" srcId="{8A9F084C-F2AD-4199-BF46-AAA165E7C114}" destId="{ED3A8644-DF49-49EF-8B8E-5A46BC64AECB}" srcOrd="0" destOrd="0" presId="urn:microsoft.com/office/officeart/2005/8/layout/bProcess2"/>
    <dgm:cxn modelId="{6107920B-00EC-4073-9335-4947DD64042C}" type="presOf" srcId="{DE72CABE-8D8F-4BF0-BCBC-EA1FC9BAA600}" destId="{CA912530-F0BE-4BB6-8A35-CF5F161B1704}" srcOrd="0" destOrd="0" presId="urn:microsoft.com/office/officeart/2005/8/layout/bProcess2"/>
    <dgm:cxn modelId="{A33172CA-E761-4B2B-81AC-4B823CEFC861}" type="presOf" srcId="{1683AFF0-0C0F-4EAB-9B82-30A83DEAD9B6}" destId="{6C0A4B34-C964-40DE-BC92-34842FB1E5C3}" srcOrd="0" destOrd="0" presId="urn:microsoft.com/office/officeart/2005/8/layout/bProcess2"/>
    <dgm:cxn modelId="{9AC23431-92F1-401F-B3E0-FF5DD0E87B44}" type="presOf" srcId="{557FF2AE-576F-4317-B066-E869A0B0F6C6}" destId="{F7ED1238-E225-4BA4-8184-FC0B90172153}" srcOrd="0" destOrd="0" presId="urn:microsoft.com/office/officeart/2005/8/layout/bProcess2"/>
    <dgm:cxn modelId="{252CF57B-2ABD-455A-9D78-6A24DA1DCD00}" type="presOf" srcId="{20234F36-9733-4275-AD4B-47815EC1EC3C}" destId="{9AA7B03B-743B-4363-9CB8-9E2C003CC3C4}" srcOrd="0" destOrd="0" presId="urn:microsoft.com/office/officeart/2005/8/layout/bProcess2"/>
    <dgm:cxn modelId="{EA14DDF0-72A9-4156-84F8-4AAD89222F03}" type="presOf" srcId="{E9D1D91E-675F-47E8-8A31-9B8D92BC7F4A}" destId="{06E31CF7-D0E1-4363-A087-B98872C395B3}" srcOrd="0" destOrd="0" presId="urn:microsoft.com/office/officeart/2005/8/layout/bProcess2"/>
    <dgm:cxn modelId="{AC4BEF80-084D-4843-A097-1A9B9D800A0E}" srcId="{62F089A4-B7ED-4C66-854D-9ED6DD1B52E7}" destId="{FB822684-6268-412C-9AEB-91A90297567F}" srcOrd="4" destOrd="0" parTransId="{CBF288E4-1E15-48CF-A2F6-E65E7100B8F2}" sibTransId="{557FF2AE-576F-4317-B066-E869A0B0F6C6}"/>
    <dgm:cxn modelId="{8D3261E6-F10D-44ED-A8C9-8D1EB3474E60}" type="presOf" srcId="{AFA31D39-8956-4474-A29A-F3B276CE8DCB}" destId="{774A72A2-409D-4D93-A7DC-91ADF32E586B}" srcOrd="0" destOrd="0" presId="urn:microsoft.com/office/officeart/2005/8/layout/bProcess2"/>
    <dgm:cxn modelId="{20C40E67-9AFF-4DA2-A5D3-8228B8A8C82B}" type="presOf" srcId="{87EBD81E-0AF8-47DD-90EE-81B523EA124A}" destId="{B042E923-95D8-46ED-8F20-7326D238D918}" srcOrd="0" destOrd="0" presId="urn:microsoft.com/office/officeart/2005/8/layout/bProcess2"/>
    <dgm:cxn modelId="{E772586D-EB79-465B-A43B-1AF6F58B91BC}" type="presOf" srcId="{62F089A4-B7ED-4C66-854D-9ED6DD1B52E7}" destId="{4717729E-FD46-4A87-A919-82DDA0A4CDAE}" srcOrd="0" destOrd="0" presId="urn:microsoft.com/office/officeart/2005/8/layout/bProcess2"/>
    <dgm:cxn modelId="{79D25F97-2FFA-4B7A-8D03-2DA08714F508}" type="presOf" srcId="{2DEFDF70-DD27-4FD5-844E-72CA4DD1285A}" destId="{A4B8713E-5DC0-400D-ABB3-7DE48666BEB8}" srcOrd="0" destOrd="0" presId="urn:microsoft.com/office/officeart/2005/8/layout/bProcess2"/>
    <dgm:cxn modelId="{18BF40D4-5FE0-4C3E-A408-3BCA56671BD4}" srcId="{62F089A4-B7ED-4C66-854D-9ED6DD1B52E7}" destId="{0CCCB130-836E-47A9-9DF0-926D1082F556}" srcOrd="2" destOrd="0" parTransId="{FF1A3749-2A5E-4A96-B33E-43CAA4A7EF82}" sibTransId="{E9D1D91E-675F-47E8-8A31-9B8D92BC7F4A}"/>
    <dgm:cxn modelId="{FA5C0D6B-96C0-4411-A35C-AB874764FFB6}" srcId="{62F089A4-B7ED-4C66-854D-9ED6DD1B52E7}" destId="{8A9F084C-F2AD-4199-BF46-AAA165E7C114}" srcOrd="7" destOrd="0" parTransId="{139C864C-6CAB-4CCC-8CEB-1AB5E411A70C}" sibTransId="{87EBD81E-0AF8-47DD-90EE-81B523EA124A}"/>
    <dgm:cxn modelId="{CCE9941F-7837-4525-94B8-9B53933D7DC3}" type="presOf" srcId="{36C018F4-3527-46E8-8C0D-CC2B6EC5F88F}" destId="{063B4531-B4BE-4403-AE5A-86E0092EBF5E}" srcOrd="0" destOrd="0" presId="urn:microsoft.com/office/officeart/2005/8/layout/bProcess2"/>
    <dgm:cxn modelId="{12202054-E1D8-42BC-9EB2-FBAB1EFF00FA}" type="presOf" srcId="{0CCCB130-836E-47A9-9DF0-926D1082F556}" destId="{901B0A75-4CAB-4BAB-A1B5-FA86CFD1BC98}" srcOrd="0" destOrd="0" presId="urn:microsoft.com/office/officeart/2005/8/layout/bProcess2"/>
    <dgm:cxn modelId="{D2EF3F3A-3E24-401B-B5B2-1E5D39CC4491}" srcId="{62F089A4-B7ED-4C66-854D-9ED6DD1B52E7}" destId="{AFA31D39-8956-4474-A29A-F3B276CE8DCB}" srcOrd="5" destOrd="0" parTransId="{E12CEAA8-4ACA-466C-A77C-8EBCB2FBF6A6}" sibTransId="{B61C24FA-317F-4A6B-993A-BD6DB7F49D99}"/>
    <dgm:cxn modelId="{6F5E8E00-7D2C-4AD8-8D7F-ACF76F870427}" srcId="{62F089A4-B7ED-4C66-854D-9ED6DD1B52E7}" destId="{1683AFF0-0C0F-4EAB-9B82-30A83DEAD9B6}" srcOrd="0" destOrd="0" parTransId="{FCB6EE41-6D3E-451D-862B-0ED72A015FAE}" sibTransId="{36C018F4-3527-46E8-8C0D-CC2B6EC5F88F}"/>
    <dgm:cxn modelId="{44DE5C03-F446-4536-BFE4-43A1AD271EBE}" srcId="{62F089A4-B7ED-4C66-854D-9ED6DD1B52E7}" destId="{2DEFDF70-DD27-4FD5-844E-72CA4DD1285A}" srcOrd="3" destOrd="0" parTransId="{CE0B74DA-76F9-43DF-BC74-0257A5A82F72}" sibTransId="{20234F36-9733-4275-AD4B-47815EC1EC3C}"/>
    <dgm:cxn modelId="{86FA3D7A-07DC-4A3B-A438-537B87DA4ADD}" type="presOf" srcId="{1431F5F8-C5C2-4F68-9BD9-1025C91C88D1}" destId="{C13C5363-4AF7-4C95-8683-4825B9A8E975}" srcOrd="0" destOrd="0" presId="urn:microsoft.com/office/officeart/2005/8/layout/bProcess2"/>
    <dgm:cxn modelId="{92E007C5-69AE-4855-88F2-C3DEB1608D88}" type="presOf" srcId="{6B5F7A74-CBAE-4B8C-B033-9139757D1DC5}" destId="{6A528C9F-B935-41E6-B824-6A0EF6918652}" srcOrd="0" destOrd="0" presId="urn:microsoft.com/office/officeart/2005/8/layout/bProcess2"/>
    <dgm:cxn modelId="{ADBE4FBC-2692-424B-81B1-D304EA1BE2B1}" type="presOf" srcId="{3E42B847-B38C-435B-BE17-276B954F51AA}" destId="{B5D46D49-8577-41F9-A22A-3EEB270EB8CC}" srcOrd="0" destOrd="0" presId="urn:microsoft.com/office/officeart/2005/8/layout/bProcess2"/>
    <dgm:cxn modelId="{EEBE9674-0945-4477-B1FA-AA3CA652B3BE}" type="presOf" srcId="{B61C24FA-317F-4A6B-993A-BD6DB7F49D99}" destId="{A49DC120-B20B-4790-B67F-3BDA9B2C99E0}" srcOrd="0" destOrd="0" presId="urn:microsoft.com/office/officeart/2005/8/layout/bProcess2"/>
    <dgm:cxn modelId="{FDCF5B1E-0275-49A3-A578-33CAFD7AD074}" type="presOf" srcId="{FB822684-6268-412C-9AEB-91A90297567F}" destId="{A45B4BFA-9831-43C6-BE33-49921E6F646B}" srcOrd="0" destOrd="0" presId="urn:microsoft.com/office/officeart/2005/8/layout/bProcess2"/>
    <dgm:cxn modelId="{C714F5E2-4EA8-44C0-978B-BC0215D7F8C1}" type="presOf" srcId="{239EFC6F-1010-4EEF-BE8B-1C07D9D939DC}" destId="{1031373E-A73B-4830-B605-C5B7EF4B21AB}" srcOrd="0" destOrd="0" presId="urn:microsoft.com/office/officeart/2005/8/layout/bProcess2"/>
    <dgm:cxn modelId="{BFFF1AB9-CE2E-47E9-873B-595F024849F2}" type="presParOf" srcId="{4717729E-FD46-4A87-A919-82DDA0A4CDAE}" destId="{6C0A4B34-C964-40DE-BC92-34842FB1E5C3}" srcOrd="0" destOrd="0" presId="urn:microsoft.com/office/officeart/2005/8/layout/bProcess2"/>
    <dgm:cxn modelId="{34065C11-5399-495A-B09D-A918BE6B2509}" type="presParOf" srcId="{4717729E-FD46-4A87-A919-82DDA0A4CDAE}" destId="{063B4531-B4BE-4403-AE5A-86E0092EBF5E}" srcOrd="1" destOrd="0" presId="urn:microsoft.com/office/officeart/2005/8/layout/bProcess2"/>
    <dgm:cxn modelId="{7A89DBAB-D7DD-49ED-B760-B40DEE402F72}" type="presParOf" srcId="{4717729E-FD46-4A87-A919-82DDA0A4CDAE}" destId="{2DEF19AC-9E8A-4E1D-AC1F-1E2BC2AFF84F}" srcOrd="2" destOrd="0" presId="urn:microsoft.com/office/officeart/2005/8/layout/bProcess2"/>
    <dgm:cxn modelId="{89712FDE-2158-4D10-8E62-359663203890}" type="presParOf" srcId="{2DEF19AC-9E8A-4E1D-AC1F-1E2BC2AFF84F}" destId="{E494516C-D6C8-4170-804B-B94924F2B716}" srcOrd="0" destOrd="0" presId="urn:microsoft.com/office/officeart/2005/8/layout/bProcess2"/>
    <dgm:cxn modelId="{CED21354-D0A7-4021-B54C-162110D05F33}" type="presParOf" srcId="{2DEF19AC-9E8A-4E1D-AC1F-1E2BC2AFF84F}" destId="{CA912530-F0BE-4BB6-8A35-CF5F161B1704}" srcOrd="1" destOrd="0" presId="urn:microsoft.com/office/officeart/2005/8/layout/bProcess2"/>
    <dgm:cxn modelId="{F689355C-00E3-44F3-9F9D-D251650A15A5}" type="presParOf" srcId="{4717729E-FD46-4A87-A919-82DDA0A4CDAE}" destId="{6A528C9F-B935-41E6-B824-6A0EF6918652}" srcOrd="3" destOrd="0" presId="urn:microsoft.com/office/officeart/2005/8/layout/bProcess2"/>
    <dgm:cxn modelId="{EAC50263-BD5E-4755-B631-00CDF57F95C7}" type="presParOf" srcId="{4717729E-FD46-4A87-A919-82DDA0A4CDAE}" destId="{06FF1DB3-2E37-46C4-986E-4B1C6E166B03}" srcOrd="4" destOrd="0" presId="urn:microsoft.com/office/officeart/2005/8/layout/bProcess2"/>
    <dgm:cxn modelId="{C82C4D9D-DEF5-4E3D-9F2E-3E21A17EC50C}" type="presParOf" srcId="{06FF1DB3-2E37-46C4-986E-4B1C6E166B03}" destId="{F215AE05-E29B-4FCD-A04B-32390124840B}" srcOrd="0" destOrd="0" presId="urn:microsoft.com/office/officeart/2005/8/layout/bProcess2"/>
    <dgm:cxn modelId="{9C4EF816-7E2D-4469-9E22-7A02A8DB50D6}" type="presParOf" srcId="{06FF1DB3-2E37-46C4-986E-4B1C6E166B03}" destId="{901B0A75-4CAB-4BAB-A1B5-FA86CFD1BC98}" srcOrd="1" destOrd="0" presId="urn:microsoft.com/office/officeart/2005/8/layout/bProcess2"/>
    <dgm:cxn modelId="{5FABB500-32ED-4536-8A89-0561D80FDB63}" type="presParOf" srcId="{4717729E-FD46-4A87-A919-82DDA0A4CDAE}" destId="{06E31CF7-D0E1-4363-A087-B98872C395B3}" srcOrd="5" destOrd="0" presId="urn:microsoft.com/office/officeart/2005/8/layout/bProcess2"/>
    <dgm:cxn modelId="{D3AC2EBB-673D-46FA-B514-ED3286D565E8}" type="presParOf" srcId="{4717729E-FD46-4A87-A919-82DDA0A4CDAE}" destId="{12650E5B-B77B-4CF7-B080-B64C5A12F4BB}" srcOrd="6" destOrd="0" presId="urn:microsoft.com/office/officeart/2005/8/layout/bProcess2"/>
    <dgm:cxn modelId="{3649C083-6FDB-4F1F-B4D5-D5B538414D3F}" type="presParOf" srcId="{12650E5B-B77B-4CF7-B080-B64C5A12F4BB}" destId="{7208ED41-E958-4C90-9BA4-083B511CC494}" srcOrd="0" destOrd="0" presId="urn:microsoft.com/office/officeart/2005/8/layout/bProcess2"/>
    <dgm:cxn modelId="{D94D6693-CDB6-4666-B6FE-67989DD3AC54}" type="presParOf" srcId="{12650E5B-B77B-4CF7-B080-B64C5A12F4BB}" destId="{A4B8713E-5DC0-400D-ABB3-7DE48666BEB8}" srcOrd="1" destOrd="0" presId="urn:microsoft.com/office/officeart/2005/8/layout/bProcess2"/>
    <dgm:cxn modelId="{8CB63FA0-1190-4734-A665-B5A33943FD0C}" type="presParOf" srcId="{4717729E-FD46-4A87-A919-82DDA0A4CDAE}" destId="{9AA7B03B-743B-4363-9CB8-9E2C003CC3C4}" srcOrd="7" destOrd="0" presId="urn:microsoft.com/office/officeart/2005/8/layout/bProcess2"/>
    <dgm:cxn modelId="{1A87E48C-0CC3-4AE1-AED0-9CAF8FC3890A}" type="presParOf" srcId="{4717729E-FD46-4A87-A919-82DDA0A4CDAE}" destId="{310E544D-3DF0-4E1D-8318-5FE83D3ECDC2}" srcOrd="8" destOrd="0" presId="urn:microsoft.com/office/officeart/2005/8/layout/bProcess2"/>
    <dgm:cxn modelId="{E88E07F2-0F11-41C8-9276-AEB3EF29E8AC}" type="presParOf" srcId="{310E544D-3DF0-4E1D-8318-5FE83D3ECDC2}" destId="{332B5153-8928-4572-B78A-08E6040E28BD}" srcOrd="0" destOrd="0" presId="urn:microsoft.com/office/officeart/2005/8/layout/bProcess2"/>
    <dgm:cxn modelId="{32BF0050-4257-4184-981E-090913D419F3}" type="presParOf" srcId="{310E544D-3DF0-4E1D-8318-5FE83D3ECDC2}" destId="{A45B4BFA-9831-43C6-BE33-49921E6F646B}" srcOrd="1" destOrd="0" presId="urn:microsoft.com/office/officeart/2005/8/layout/bProcess2"/>
    <dgm:cxn modelId="{026AB458-63C4-4BB7-A9D1-3C0D25BE8C7A}" type="presParOf" srcId="{4717729E-FD46-4A87-A919-82DDA0A4CDAE}" destId="{F7ED1238-E225-4BA4-8184-FC0B90172153}" srcOrd="9" destOrd="0" presId="urn:microsoft.com/office/officeart/2005/8/layout/bProcess2"/>
    <dgm:cxn modelId="{5EB9B51C-0248-4A0D-834A-EAE6A9AD7600}" type="presParOf" srcId="{4717729E-FD46-4A87-A919-82DDA0A4CDAE}" destId="{B1DDD1E2-DDAF-4214-AE08-919FF9173EEC}" srcOrd="10" destOrd="0" presId="urn:microsoft.com/office/officeart/2005/8/layout/bProcess2"/>
    <dgm:cxn modelId="{65B1F317-B63C-433B-AB6B-4C6768D1D7D6}" type="presParOf" srcId="{B1DDD1E2-DDAF-4214-AE08-919FF9173EEC}" destId="{DB0656D8-52C4-4C63-8C0D-529EC8EC5A7A}" srcOrd="0" destOrd="0" presId="urn:microsoft.com/office/officeart/2005/8/layout/bProcess2"/>
    <dgm:cxn modelId="{CF55C06C-B1BB-47D9-BA07-E9264C3F2968}" type="presParOf" srcId="{B1DDD1E2-DDAF-4214-AE08-919FF9173EEC}" destId="{774A72A2-409D-4D93-A7DC-91ADF32E586B}" srcOrd="1" destOrd="0" presId="urn:microsoft.com/office/officeart/2005/8/layout/bProcess2"/>
    <dgm:cxn modelId="{3B120C9D-8632-4D97-93DF-111AADDA7259}" type="presParOf" srcId="{4717729E-FD46-4A87-A919-82DDA0A4CDAE}" destId="{A49DC120-B20B-4790-B67F-3BDA9B2C99E0}" srcOrd="11" destOrd="0" presId="urn:microsoft.com/office/officeart/2005/8/layout/bProcess2"/>
    <dgm:cxn modelId="{7DE142C1-4F97-4454-8B18-CF83466041F3}" type="presParOf" srcId="{4717729E-FD46-4A87-A919-82DDA0A4CDAE}" destId="{5A94B047-A391-4BB1-9E19-6EC1E94300BE}" srcOrd="12" destOrd="0" presId="urn:microsoft.com/office/officeart/2005/8/layout/bProcess2"/>
    <dgm:cxn modelId="{C5995CFC-44C5-4E44-9F55-9F71AF112F0E}" type="presParOf" srcId="{5A94B047-A391-4BB1-9E19-6EC1E94300BE}" destId="{C60C558C-0331-45E8-9983-6D4E9C41FE93}" srcOrd="0" destOrd="0" presId="urn:microsoft.com/office/officeart/2005/8/layout/bProcess2"/>
    <dgm:cxn modelId="{E7723D16-8A97-4657-AC58-FEC2CF72A98D}" type="presParOf" srcId="{5A94B047-A391-4BB1-9E19-6EC1E94300BE}" destId="{C13C5363-4AF7-4C95-8683-4825B9A8E975}" srcOrd="1" destOrd="0" presId="urn:microsoft.com/office/officeart/2005/8/layout/bProcess2"/>
    <dgm:cxn modelId="{448AD980-2931-4396-8586-D63B15464974}" type="presParOf" srcId="{4717729E-FD46-4A87-A919-82DDA0A4CDAE}" destId="{1031373E-A73B-4830-B605-C5B7EF4B21AB}" srcOrd="13" destOrd="0" presId="urn:microsoft.com/office/officeart/2005/8/layout/bProcess2"/>
    <dgm:cxn modelId="{23353A05-6BC9-4B91-B047-C946BECB4B15}" type="presParOf" srcId="{4717729E-FD46-4A87-A919-82DDA0A4CDAE}" destId="{33F94A19-55C2-4C8F-9769-DCA57943F051}" srcOrd="14" destOrd="0" presId="urn:microsoft.com/office/officeart/2005/8/layout/bProcess2"/>
    <dgm:cxn modelId="{5FF694F4-DAB5-4F59-8E56-C83927191589}" type="presParOf" srcId="{33F94A19-55C2-4C8F-9769-DCA57943F051}" destId="{AB8F7444-1DAC-40DD-9862-0B21EB96065E}" srcOrd="0" destOrd="0" presId="urn:microsoft.com/office/officeart/2005/8/layout/bProcess2"/>
    <dgm:cxn modelId="{8ECD425D-1AC4-4A22-B1A8-B972CE9671B9}" type="presParOf" srcId="{33F94A19-55C2-4C8F-9769-DCA57943F051}" destId="{ED3A8644-DF49-49EF-8B8E-5A46BC64AECB}" srcOrd="1" destOrd="0" presId="urn:microsoft.com/office/officeart/2005/8/layout/bProcess2"/>
    <dgm:cxn modelId="{97D03773-3D3A-4C74-B286-30ED91EB656E}" type="presParOf" srcId="{4717729E-FD46-4A87-A919-82DDA0A4CDAE}" destId="{B042E923-95D8-46ED-8F20-7326D238D918}" srcOrd="15" destOrd="0" presId="urn:microsoft.com/office/officeart/2005/8/layout/bProcess2"/>
    <dgm:cxn modelId="{C6ACB0FE-1CA1-4244-9E97-3AA923DF8674}" type="presParOf" srcId="{4717729E-FD46-4A87-A919-82DDA0A4CDAE}" destId="{B5D46D49-8577-41F9-A22A-3EEB270EB8CC}" srcOrd="16"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B30FF7-315F-4E59-88CF-824ED9A49C0D}" type="doc">
      <dgm:prSet loTypeId="urn:microsoft.com/office/officeart/2005/8/layout/hProcess9" loCatId="process" qsTypeId="urn:microsoft.com/office/officeart/2005/8/quickstyle/simple1" qsCatId="simple" csTypeId="urn:microsoft.com/office/officeart/2005/8/colors/accent1_4" csCatId="accent1" phldr="1"/>
      <dgm:spPr/>
    </dgm:pt>
    <dgm:pt modelId="{D37F6C46-6D6B-4202-864C-CBD5416A4094}">
      <dgm:prSet phldrT="[Text]"/>
      <dgm:spPr>
        <a:solidFill>
          <a:schemeClr val="accent1">
            <a:lumMod val="75000"/>
          </a:schemeClr>
        </a:solidFill>
      </dgm:spPr>
      <dgm:t>
        <a:bodyPr/>
        <a:lstStyle/>
        <a:p>
          <a:r>
            <a:rPr lang="en-US" dirty="0" smtClean="0"/>
            <a:t>Support	</a:t>
          </a:r>
          <a:endParaRPr lang="en-US" dirty="0"/>
        </a:p>
      </dgm:t>
    </dgm:pt>
    <dgm:pt modelId="{74A273AF-0F8A-470A-B369-ACC5CFEC5DE0}" type="parTrans" cxnId="{A62C43E2-6436-4E57-B429-8404D394FCBA}">
      <dgm:prSet/>
      <dgm:spPr/>
      <dgm:t>
        <a:bodyPr/>
        <a:lstStyle/>
        <a:p>
          <a:endParaRPr lang="en-US"/>
        </a:p>
      </dgm:t>
    </dgm:pt>
    <dgm:pt modelId="{56F4B4C8-5090-405C-98F8-F9E0D3648F47}" type="sibTrans" cxnId="{A62C43E2-6436-4E57-B429-8404D394FCBA}">
      <dgm:prSet/>
      <dgm:spPr/>
      <dgm:t>
        <a:bodyPr/>
        <a:lstStyle/>
        <a:p>
          <a:endParaRPr lang="en-US"/>
        </a:p>
      </dgm:t>
    </dgm:pt>
    <dgm:pt modelId="{892C255D-1050-4D22-8BE2-8A193341BAEB}">
      <dgm:prSet phldrT="[Text]"/>
      <dgm:spPr>
        <a:solidFill>
          <a:schemeClr val="accent1">
            <a:lumMod val="50000"/>
          </a:schemeClr>
        </a:solidFill>
      </dgm:spPr>
      <dgm:t>
        <a:bodyPr/>
        <a:lstStyle/>
        <a:p>
          <a:r>
            <a:rPr lang="en-US" dirty="0" smtClean="0"/>
            <a:t>Property Management</a:t>
          </a:r>
          <a:endParaRPr lang="en-US" dirty="0"/>
        </a:p>
      </dgm:t>
    </dgm:pt>
    <dgm:pt modelId="{118BFC50-C6FE-4B06-A5A7-FCC49B46B9D3}" type="parTrans" cxnId="{C8905CDE-02EC-4765-8EB8-50436DDAFE2B}">
      <dgm:prSet/>
      <dgm:spPr/>
      <dgm:t>
        <a:bodyPr/>
        <a:lstStyle/>
        <a:p>
          <a:endParaRPr lang="en-US"/>
        </a:p>
      </dgm:t>
    </dgm:pt>
    <dgm:pt modelId="{4E629A3E-64C3-4034-B02D-8082CAD4CA5E}" type="sibTrans" cxnId="{C8905CDE-02EC-4765-8EB8-50436DDAFE2B}">
      <dgm:prSet/>
      <dgm:spPr/>
      <dgm:t>
        <a:bodyPr/>
        <a:lstStyle/>
        <a:p>
          <a:endParaRPr lang="en-US"/>
        </a:p>
      </dgm:t>
    </dgm:pt>
    <dgm:pt modelId="{38CDC233-1AE3-4B66-93B5-391D004411BF}">
      <dgm:prSet/>
      <dgm:spPr/>
      <dgm:t>
        <a:bodyPr/>
        <a:lstStyle/>
        <a:p>
          <a:r>
            <a:rPr lang="en-US" dirty="0" smtClean="0"/>
            <a:t>There is an Account Manager(s) for each of our clients</a:t>
          </a:r>
          <a:endParaRPr lang="en-US" dirty="0"/>
        </a:p>
      </dgm:t>
    </dgm:pt>
    <dgm:pt modelId="{AF41D87A-390A-4600-AB3D-D18D0B36F197}" type="parTrans" cxnId="{2D896BF4-62CC-4586-A34D-E5BB1E19CD51}">
      <dgm:prSet/>
      <dgm:spPr/>
      <dgm:t>
        <a:bodyPr/>
        <a:lstStyle/>
        <a:p>
          <a:endParaRPr lang="en-US"/>
        </a:p>
      </dgm:t>
    </dgm:pt>
    <dgm:pt modelId="{AD3B16B0-AB95-443A-909E-B74DFAFA5B7C}" type="sibTrans" cxnId="{2D896BF4-62CC-4586-A34D-E5BB1E19CD51}">
      <dgm:prSet/>
      <dgm:spPr/>
      <dgm:t>
        <a:bodyPr/>
        <a:lstStyle/>
        <a:p>
          <a:endParaRPr lang="en-US"/>
        </a:p>
      </dgm:t>
    </dgm:pt>
    <dgm:pt modelId="{1C266B20-090B-4B0C-A94D-2C4683D06786}">
      <dgm:prSet/>
      <dgm:spPr/>
      <dgm:t>
        <a:bodyPr/>
        <a:lstStyle/>
        <a:p>
          <a:r>
            <a:rPr lang="en-US" dirty="0" smtClean="0"/>
            <a:t>There is a Team Lead for each team</a:t>
          </a:r>
          <a:endParaRPr lang="en-US" dirty="0"/>
        </a:p>
      </dgm:t>
    </dgm:pt>
    <dgm:pt modelId="{51567419-463B-436B-91B1-973FE2C205E1}" type="parTrans" cxnId="{9D993142-9078-4460-A6F1-3F216BF87B1D}">
      <dgm:prSet/>
      <dgm:spPr/>
      <dgm:t>
        <a:bodyPr/>
        <a:lstStyle/>
        <a:p>
          <a:endParaRPr lang="en-US"/>
        </a:p>
      </dgm:t>
    </dgm:pt>
    <dgm:pt modelId="{A05B3749-D38A-40A1-A26B-64624C85751A}" type="sibTrans" cxnId="{9D993142-9078-4460-A6F1-3F216BF87B1D}">
      <dgm:prSet/>
      <dgm:spPr/>
      <dgm:t>
        <a:bodyPr/>
        <a:lstStyle/>
        <a:p>
          <a:endParaRPr lang="en-US"/>
        </a:p>
      </dgm:t>
    </dgm:pt>
    <dgm:pt modelId="{99A444D1-020F-438A-98B4-55A212186B27}">
      <dgm:prSet/>
      <dgm:spPr/>
      <dgm:t>
        <a:bodyPr/>
        <a:lstStyle/>
        <a:p>
          <a:r>
            <a:rPr lang="en-US" dirty="0" smtClean="0"/>
            <a:t>Title</a:t>
          </a:r>
          <a:endParaRPr lang="en-US" dirty="0"/>
        </a:p>
      </dgm:t>
    </dgm:pt>
    <dgm:pt modelId="{348E0BB0-D557-4241-A9FA-DCFE4A3F0258}" type="parTrans" cxnId="{06832E29-97A1-4E31-BC37-4DA4EC74F010}">
      <dgm:prSet/>
      <dgm:spPr/>
      <dgm:t>
        <a:bodyPr/>
        <a:lstStyle/>
        <a:p>
          <a:endParaRPr lang="en-US"/>
        </a:p>
      </dgm:t>
    </dgm:pt>
    <dgm:pt modelId="{891B54AE-5940-454B-A38B-47ED9A7B1DBA}" type="sibTrans" cxnId="{06832E29-97A1-4E31-BC37-4DA4EC74F010}">
      <dgm:prSet/>
      <dgm:spPr/>
      <dgm:t>
        <a:bodyPr/>
        <a:lstStyle/>
        <a:p>
          <a:endParaRPr lang="en-US"/>
        </a:p>
      </dgm:t>
    </dgm:pt>
    <dgm:pt modelId="{A6831EEB-F730-4923-B31A-9096064A157E}" type="pres">
      <dgm:prSet presAssocID="{18B30FF7-315F-4E59-88CF-824ED9A49C0D}" presName="CompostProcess" presStyleCnt="0">
        <dgm:presLayoutVars>
          <dgm:dir/>
          <dgm:resizeHandles val="exact"/>
        </dgm:presLayoutVars>
      </dgm:prSet>
      <dgm:spPr/>
    </dgm:pt>
    <dgm:pt modelId="{FC1FD5D2-6E63-4548-A7A0-DE278CC7238B}" type="pres">
      <dgm:prSet presAssocID="{18B30FF7-315F-4E59-88CF-824ED9A49C0D}" presName="arrow" presStyleLbl="bgShp" presStyleIdx="0" presStyleCnt="1"/>
      <dgm:spPr/>
    </dgm:pt>
    <dgm:pt modelId="{BE9953DA-A2F8-4807-8505-478FCDFE41D4}" type="pres">
      <dgm:prSet presAssocID="{18B30FF7-315F-4E59-88CF-824ED9A49C0D}" presName="linearProcess" presStyleCnt="0"/>
      <dgm:spPr/>
    </dgm:pt>
    <dgm:pt modelId="{B27FFAFF-80C0-433C-A03B-DA26C420040C}" type="pres">
      <dgm:prSet presAssocID="{38CDC233-1AE3-4B66-93B5-391D004411BF}" presName="textNode" presStyleLbl="node1" presStyleIdx="0" presStyleCnt="5">
        <dgm:presLayoutVars>
          <dgm:bulletEnabled val="1"/>
        </dgm:presLayoutVars>
      </dgm:prSet>
      <dgm:spPr/>
      <dgm:t>
        <a:bodyPr/>
        <a:lstStyle/>
        <a:p>
          <a:endParaRPr lang="en-US"/>
        </a:p>
      </dgm:t>
    </dgm:pt>
    <dgm:pt modelId="{7F3F3918-4C48-4833-AEA9-8FD4B600B5D6}" type="pres">
      <dgm:prSet presAssocID="{AD3B16B0-AB95-443A-909E-B74DFAFA5B7C}" presName="sibTrans" presStyleCnt="0"/>
      <dgm:spPr/>
    </dgm:pt>
    <dgm:pt modelId="{221A9340-FBE3-423F-9063-E27E7C55C639}" type="pres">
      <dgm:prSet presAssocID="{1C266B20-090B-4B0C-A94D-2C4683D06786}" presName="textNode" presStyleLbl="node1" presStyleIdx="1" presStyleCnt="5">
        <dgm:presLayoutVars>
          <dgm:bulletEnabled val="1"/>
        </dgm:presLayoutVars>
      </dgm:prSet>
      <dgm:spPr/>
      <dgm:t>
        <a:bodyPr/>
        <a:lstStyle/>
        <a:p>
          <a:endParaRPr lang="en-US"/>
        </a:p>
      </dgm:t>
    </dgm:pt>
    <dgm:pt modelId="{D8B47687-02E5-4DC9-BCA3-3C2A967D1652}" type="pres">
      <dgm:prSet presAssocID="{A05B3749-D38A-40A1-A26B-64624C85751A}" presName="sibTrans" presStyleCnt="0"/>
      <dgm:spPr/>
    </dgm:pt>
    <dgm:pt modelId="{D2113B43-3631-40D4-8B57-FE9821552BE7}" type="pres">
      <dgm:prSet presAssocID="{D37F6C46-6D6B-4202-864C-CBD5416A4094}" presName="textNode" presStyleLbl="node1" presStyleIdx="2" presStyleCnt="5">
        <dgm:presLayoutVars>
          <dgm:bulletEnabled val="1"/>
        </dgm:presLayoutVars>
      </dgm:prSet>
      <dgm:spPr/>
      <dgm:t>
        <a:bodyPr/>
        <a:lstStyle/>
        <a:p>
          <a:endParaRPr lang="en-US"/>
        </a:p>
      </dgm:t>
    </dgm:pt>
    <dgm:pt modelId="{C6C96CA1-EDE7-4575-B689-7849DDC136A7}" type="pres">
      <dgm:prSet presAssocID="{56F4B4C8-5090-405C-98F8-F9E0D3648F47}" presName="sibTrans" presStyleCnt="0"/>
      <dgm:spPr/>
    </dgm:pt>
    <dgm:pt modelId="{D69BD84A-B6DC-477F-9DAC-C16084B8F8D3}" type="pres">
      <dgm:prSet presAssocID="{892C255D-1050-4D22-8BE2-8A193341BAEB}" presName="textNode" presStyleLbl="node1" presStyleIdx="3" presStyleCnt="5">
        <dgm:presLayoutVars>
          <dgm:bulletEnabled val="1"/>
        </dgm:presLayoutVars>
      </dgm:prSet>
      <dgm:spPr/>
      <dgm:t>
        <a:bodyPr/>
        <a:lstStyle/>
        <a:p>
          <a:endParaRPr lang="en-US"/>
        </a:p>
      </dgm:t>
    </dgm:pt>
    <dgm:pt modelId="{7287C68A-D003-44AE-BC5B-9E55ECA7A0CE}" type="pres">
      <dgm:prSet presAssocID="{4E629A3E-64C3-4034-B02D-8082CAD4CA5E}" presName="sibTrans" presStyleCnt="0"/>
      <dgm:spPr/>
    </dgm:pt>
    <dgm:pt modelId="{5F548B89-2BE5-4AAF-B886-D97EBDEE193B}" type="pres">
      <dgm:prSet presAssocID="{99A444D1-020F-438A-98B4-55A212186B27}" presName="textNode" presStyleLbl="node1" presStyleIdx="4" presStyleCnt="5">
        <dgm:presLayoutVars>
          <dgm:bulletEnabled val="1"/>
        </dgm:presLayoutVars>
      </dgm:prSet>
      <dgm:spPr/>
      <dgm:t>
        <a:bodyPr/>
        <a:lstStyle/>
        <a:p>
          <a:endParaRPr lang="en-US"/>
        </a:p>
      </dgm:t>
    </dgm:pt>
  </dgm:ptLst>
  <dgm:cxnLst>
    <dgm:cxn modelId="{2D896BF4-62CC-4586-A34D-E5BB1E19CD51}" srcId="{18B30FF7-315F-4E59-88CF-824ED9A49C0D}" destId="{38CDC233-1AE3-4B66-93B5-391D004411BF}" srcOrd="0" destOrd="0" parTransId="{AF41D87A-390A-4600-AB3D-D18D0B36F197}" sibTransId="{AD3B16B0-AB95-443A-909E-B74DFAFA5B7C}"/>
    <dgm:cxn modelId="{C8905CDE-02EC-4765-8EB8-50436DDAFE2B}" srcId="{18B30FF7-315F-4E59-88CF-824ED9A49C0D}" destId="{892C255D-1050-4D22-8BE2-8A193341BAEB}" srcOrd="3" destOrd="0" parTransId="{118BFC50-C6FE-4B06-A5A7-FCC49B46B9D3}" sibTransId="{4E629A3E-64C3-4034-B02D-8082CAD4CA5E}"/>
    <dgm:cxn modelId="{61DEE259-D6F0-4BE4-A9EA-B6EB2F46F5BA}" type="presOf" srcId="{1C266B20-090B-4B0C-A94D-2C4683D06786}" destId="{221A9340-FBE3-423F-9063-E27E7C55C639}" srcOrd="0" destOrd="0" presId="urn:microsoft.com/office/officeart/2005/8/layout/hProcess9"/>
    <dgm:cxn modelId="{9D993142-9078-4460-A6F1-3F216BF87B1D}" srcId="{18B30FF7-315F-4E59-88CF-824ED9A49C0D}" destId="{1C266B20-090B-4B0C-A94D-2C4683D06786}" srcOrd="1" destOrd="0" parTransId="{51567419-463B-436B-91B1-973FE2C205E1}" sibTransId="{A05B3749-D38A-40A1-A26B-64624C85751A}"/>
    <dgm:cxn modelId="{641AA203-C410-4159-86DD-C169F15FB95C}" type="presOf" srcId="{99A444D1-020F-438A-98B4-55A212186B27}" destId="{5F548B89-2BE5-4AAF-B886-D97EBDEE193B}" srcOrd="0" destOrd="0" presId="urn:microsoft.com/office/officeart/2005/8/layout/hProcess9"/>
    <dgm:cxn modelId="{A62C43E2-6436-4E57-B429-8404D394FCBA}" srcId="{18B30FF7-315F-4E59-88CF-824ED9A49C0D}" destId="{D37F6C46-6D6B-4202-864C-CBD5416A4094}" srcOrd="2" destOrd="0" parTransId="{74A273AF-0F8A-470A-B369-ACC5CFEC5DE0}" sibTransId="{56F4B4C8-5090-405C-98F8-F9E0D3648F47}"/>
    <dgm:cxn modelId="{81FD6FDA-3BB2-4D04-BA34-0D298B455CFF}" type="presOf" srcId="{18B30FF7-315F-4E59-88CF-824ED9A49C0D}" destId="{A6831EEB-F730-4923-B31A-9096064A157E}" srcOrd="0" destOrd="0" presId="urn:microsoft.com/office/officeart/2005/8/layout/hProcess9"/>
    <dgm:cxn modelId="{20D88DD7-4F3D-47BA-B530-76684364298D}" type="presOf" srcId="{892C255D-1050-4D22-8BE2-8A193341BAEB}" destId="{D69BD84A-B6DC-477F-9DAC-C16084B8F8D3}" srcOrd="0" destOrd="0" presId="urn:microsoft.com/office/officeart/2005/8/layout/hProcess9"/>
    <dgm:cxn modelId="{56958F6B-1A3C-4CE7-9657-FFE9207DD927}" type="presOf" srcId="{38CDC233-1AE3-4B66-93B5-391D004411BF}" destId="{B27FFAFF-80C0-433C-A03B-DA26C420040C}" srcOrd="0" destOrd="0" presId="urn:microsoft.com/office/officeart/2005/8/layout/hProcess9"/>
    <dgm:cxn modelId="{E7E95301-7658-4C9F-B18D-BD956CB18368}" type="presOf" srcId="{D37F6C46-6D6B-4202-864C-CBD5416A4094}" destId="{D2113B43-3631-40D4-8B57-FE9821552BE7}" srcOrd="0" destOrd="0" presId="urn:microsoft.com/office/officeart/2005/8/layout/hProcess9"/>
    <dgm:cxn modelId="{06832E29-97A1-4E31-BC37-4DA4EC74F010}" srcId="{18B30FF7-315F-4E59-88CF-824ED9A49C0D}" destId="{99A444D1-020F-438A-98B4-55A212186B27}" srcOrd="4" destOrd="0" parTransId="{348E0BB0-D557-4241-A9FA-DCFE4A3F0258}" sibTransId="{891B54AE-5940-454B-A38B-47ED9A7B1DBA}"/>
    <dgm:cxn modelId="{72D82509-B29A-44D4-AAFF-1DAA7FA6B821}" type="presParOf" srcId="{A6831EEB-F730-4923-B31A-9096064A157E}" destId="{FC1FD5D2-6E63-4548-A7A0-DE278CC7238B}" srcOrd="0" destOrd="0" presId="urn:microsoft.com/office/officeart/2005/8/layout/hProcess9"/>
    <dgm:cxn modelId="{CC0D8B8F-30C1-4CF2-A0FB-29A7B392A51B}" type="presParOf" srcId="{A6831EEB-F730-4923-B31A-9096064A157E}" destId="{BE9953DA-A2F8-4807-8505-478FCDFE41D4}" srcOrd="1" destOrd="0" presId="urn:microsoft.com/office/officeart/2005/8/layout/hProcess9"/>
    <dgm:cxn modelId="{5881D882-1631-4C53-849B-73A786D1CCDC}" type="presParOf" srcId="{BE9953DA-A2F8-4807-8505-478FCDFE41D4}" destId="{B27FFAFF-80C0-433C-A03B-DA26C420040C}" srcOrd="0" destOrd="0" presId="urn:microsoft.com/office/officeart/2005/8/layout/hProcess9"/>
    <dgm:cxn modelId="{097917B7-F592-457F-8833-7D054A4DC3DC}" type="presParOf" srcId="{BE9953DA-A2F8-4807-8505-478FCDFE41D4}" destId="{7F3F3918-4C48-4833-AEA9-8FD4B600B5D6}" srcOrd="1" destOrd="0" presId="urn:microsoft.com/office/officeart/2005/8/layout/hProcess9"/>
    <dgm:cxn modelId="{05C47545-FD0F-43B8-BE00-20920FC49F45}" type="presParOf" srcId="{BE9953DA-A2F8-4807-8505-478FCDFE41D4}" destId="{221A9340-FBE3-423F-9063-E27E7C55C639}" srcOrd="2" destOrd="0" presId="urn:microsoft.com/office/officeart/2005/8/layout/hProcess9"/>
    <dgm:cxn modelId="{55BE5C94-5904-4C0B-83D4-0CF64A3633EC}" type="presParOf" srcId="{BE9953DA-A2F8-4807-8505-478FCDFE41D4}" destId="{D8B47687-02E5-4DC9-BCA3-3C2A967D1652}" srcOrd="3" destOrd="0" presId="urn:microsoft.com/office/officeart/2005/8/layout/hProcess9"/>
    <dgm:cxn modelId="{B3CAB2A8-987F-4B83-9B36-BD120B0C4ECB}" type="presParOf" srcId="{BE9953DA-A2F8-4807-8505-478FCDFE41D4}" destId="{D2113B43-3631-40D4-8B57-FE9821552BE7}" srcOrd="4" destOrd="0" presId="urn:microsoft.com/office/officeart/2005/8/layout/hProcess9"/>
    <dgm:cxn modelId="{035A0EBD-BB73-4EEB-A4A2-28574E7F3D74}" type="presParOf" srcId="{BE9953DA-A2F8-4807-8505-478FCDFE41D4}" destId="{C6C96CA1-EDE7-4575-B689-7849DDC136A7}" srcOrd="5" destOrd="0" presId="urn:microsoft.com/office/officeart/2005/8/layout/hProcess9"/>
    <dgm:cxn modelId="{AB777F6A-1AE3-4A00-8FFC-9A0B25A38C34}" type="presParOf" srcId="{BE9953DA-A2F8-4807-8505-478FCDFE41D4}" destId="{D69BD84A-B6DC-477F-9DAC-C16084B8F8D3}" srcOrd="6" destOrd="0" presId="urn:microsoft.com/office/officeart/2005/8/layout/hProcess9"/>
    <dgm:cxn modelId="{A6511DA1-9EC4-4F79-8CFF-D983F5D1DB2D}" type="presParOf" srcId="{BE9953DA-A2F8-4807-8505-478FCDFE41D4}" destId="{7287C68A-D003-44AE-BC5B-9E55ECA7A0CE}" srcOrd="7" destOrd="0" presId="urn:microsoft.com/office/officeart/2005/8/layout/hProcess9"/>
    <dgm:cxn modelId="{9E6B5D53-36C3-415A-BD32-A9CEA30F4C06}" type="presParOf" srcId="{BE9953DA-A2F8-4807-8505-478FCDFE41D4}" destId="{5F548B89-2BE5-4AAF-B886-D97EBDEE193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B30FF7-315F-4E59-88CF-824ED9A49C0D}" type="doc">
      <dgm:prSet loTypeId="urn:microsoft.com/office/officeart/2005/8/layout/hProcess9" loCatId="process" qsTypeId="urn:microsoft.com/office/officeart/2005/8/quickstyle/simple1" qsCatId="simple" csTypeId="urn:microsoft.com/office/officeart/2005/8/colors/accent1_3" csCatId="accent1" phldr="1"/>
      <dgm:spPr/>
    </dgm:pt>
    <dgm:pt modelId="{D37F6C46-6D6B-4202-864C-CBD5416A4094}">
      <dgm:prSet phldrT="[Text]"/>
      <dgm:spPr>
        <a:solidFill>
          <a:schemeClr val="accent1">
            <a:lumMod val="50000"/>
          </a:schemeClr>
        </a:solidFill>
      </dgm:spPr>
      <dgm:t>
        <a:bodyPr/>
        <a:lstStyle/>
        <a:p>
          <a:r>
            <a:rPr lang="en-US" dirty="0" smtClean="0"/>
            <a:t>Document Preparation</a:t>
          </a:r>
          <a:endParaRPr lang="en-US" dirty="0"/>
        </a:p>
      </dgm:t>
    </dgm:pt>
    <dgm:pt modelId="{74A273AF-0F8A-470A-B369-ACC5CFEC5DE0}" type="parTrans" cxnId="{A62C43E2-6436-4E57-B429-8404D394FCBA}">
      <dgm:prSet/>
      <dgm:spPr/>
      <dgm:t>
        <a:bodyPr/>
        <a:lstStyle/>
        <a:p>
          <a:endParaRPr lang="en-US"/>
        </a:p>
      </dgm:t>
    </dgm:pt>
    <dgm:pt modelId="{56F4B4C8-5090-405C-98F8-F9E0D3648F47}" type="sibTrans" cxnId="{A62C43E2-6436-4E57-B429-8404D394FCBA}">
      <dgm:prSet/>
      <dgm:spPr/>
      <dgm:t>
        <a:bodyPr/>
        <a:lstStyle/>
        <a:p>
          <a:endParaRPr lang="en-US"/>
        </a:p>
      </dgm:t>
    </dgm:pt>
    <dgm:pt modelId="{892C255D-1050-4D22-8BE2-8A193341BAEB}">
      <dgm:prSet phldrT="[Text]"/>
      <dgm:spPr/>
      <dgm:t>
        <a:bodyPr/>
        <a:lstStyle/>
        <a:p>
          <a:r>
            <a:rPr lang="en-US" dirty="0" smtClean="0"/>
            <a:t>Closing</a:t>
          </a:r>
          <a:endParaRPr lang="en-US" dirty="0"/>
        </a:p>
      </dgm:t>
    </dgm:pt>
    <dgm:pt modelId="{118BFC50-C6FE-4B06-A5A7-FCC49B46B9D3}" type="parTrans" cxnId="{C8905CDE-02EC-4765-8EB8-50436DDAFE2B}">
      <dgm:prSet/>
      <dgm:spPr/>
      <dgm:t>
        <a:bodyPr/>
        <a:lstStyle/>
        <a:p>
          <a:endParaRPr lang="en-US"/>
        </a:p>
      </dgm:t>
    </dgm:pt>
    <dgm:pt modelId="{4E629A3E-64C3-4034-B02D-8082CAD4CA5E}" type="sibTrans" cxnId="{C8905CDE-02EC-4765-8EB8-50436DDAFE2B}">
      <dgm:prSet/>
      <dgm:spPr/>
      <dgm:t>
        <a:bodyPr/>
        <a:lstStyle/>
        <a:p>
          <a:endParaRPr lang="en-US"/>
        </a:p>
      </dgm:t>
    </dgm:pt>
    <dgm:pt modelId="{1C266B20-090B-4B0C-A94D-2C4683D06786}">
      <dgm:prSet/>
      <dgm:spPr/>
      <dgm:t>
        <a:bodyPr/>
        <a:lstStyle/>
        <a:p>
          <a:r>
            <a:rPr lang="en-US" dirty="0" smtClean="0"/>
            <a:t>Equity</a:t>
          </a:r>
          <a:endParaRPr lang="en-US" dirty="0"/>
        </a:p>
      </dgm:t>
    </dgm:pt>
    <dgm:pt modelId="{51567419-463B-436B-91B1-973FE2C205E1}" type="parTrans" cxnId="{9D993142-9078-4460-A6F1-3F216BF87B1D}">
      <dgm:prSet/>
      <dgm:spPr/>
      <dgm:t>
        <a:bodyPr/>
        <a:lstStyle/>
        <a:p>
          <a:endParaRPr lang="en-US"/>
        </a:p>
      </dgm:t>
    </dgm:pt>
    <dgm:pt modelId="{A05B3749-D38A-40A1-A26B-64624C85751A}" type="sibTrans" cxnId="{9D993142-9078-4460-A6F1-3F216BF87B1D}">
      <dgm:prSet/>
      <dgm:spPr/>
      <dgm:t>
        <a:bodyPr/>
        <a:lstStyle/>
        <a:p>
          <a:endParaRPr lang="en-US"/>
        </a:p>
      </dgm:t>
    </dgm:pt>
    <dgm:pt modelId="{E4E7338B-C6E5-4172-B72D-1EBFB0659D5B}">
      <dgm:prSet/>
      <dgm:spPr>
        <a:solidFill>
          <a:srgbClr val="468790"/>
        </a:solidFill>
      </dgm:spPr>
      <dgm:t>
        <a:bodyPr/>
        <a:lstStyle/>
        <a:p>
          <a:r>
            <a:rPr lang="en-US" dirty="0" smtClean="0"/>
            <a:t>Post Closing/Reconciliation</a:t>
          </a:r>
          <a:endParaRPr lang="en-US" dirty="0"/>
        </a:p>
      </dgm:t>
    </dgm:pt>
    <dgm:pt modelId="{5AC48930-6CC9-4664-9577-291F2278F015}" type="parTrans" cxnId="{FEC487C6-2C0E-4AE3-BF61-D63F83784C5C}">
      <dgm:prSet/>
      <dgm:spPr/>
      <dgm:t>
        <a:bodyPr/>
        <a:lstStyle/>
        <a:p>
          <a:endParaRPr lang="en-US"/>
        </a:p>
      </dgm:t>
    </dgm:pt>
    <dgm:pt modelId="{CD68593D-CF44-43DD-AD45-AEDA6D49A913}" type="sibTrans" cxnId="{FEC487C6-2C0E-4AE3-BF61-D63F83784C5C}">
      <dgm:prSet/>
      <dgm:spPr/>
      <dgm:t>
        <a:bodyPr/>
        <a:lstStyle/>
        <a:p>
          <a:endParaRPr lang="en-US"/>
        </a:p>
      </dgm:t>
    </dgm:pt>
    <dgm:pt modelId="{A6831EEB-F730-4923-B31A-9096064A157E}" type="pres">
      <dgm:prSet presAssocID="{18B30FF7-315F-4E59-88CF-824ED9A49C0D}" presName="CompostProcess" presStyleCnt="0">
        <dgm:presLayoutVars>
          <dgm:dir/>
          <dgm:resizeHandles val="exact"/>
        </dgm:presLayoutVars>
      </dgm:prSet>
      <dgm:spPr/>
    </dgm:pt>
    <dgm:pt modelId="{FC1FD5D2-6E63-4548-A7A0-DE278CC7238B}" type="pres">
      <dgm:prSet presAssocID="{18B30FF7-315F-4E59-88CF-824ED9A49C0D}" presName="arrow" presStyleLbl="bgShp" presStyleIdx="0" presStyleCnt="1"/>
      <dgm:spPr/>
    </dgm:pt>
    <dgm:pt modelId="{BE9953DA-A2F8-4807-8505-478FCDFE41D4}" type="pres">
      <dgm:prSet presAssocID="{18B30FF7-315F-4E59-88CF-824ED9A49C0D}" presName="linearProcess" presStyleCnt="0"/>
      <dgm:spPr/>
    </dgm:pt>
    <dgm:pt modelId="{221A9340-FBE3-423F-9063-E27E7C55C639}" type="pres">
      <dgm:prSet presAssocID="{1C266B20-090B-4B0C-A94D-2C4683D06786}" presName="textNode" presStyleLbl="node1" presStyleIdx="0" presStyleCnt="4">
        <dgm:presLayoutVars>
          <dgm:bulletEnabled val="1"/>
        </dgm:presLayoutVars>
      </dgm:prSet>
      <dgm:spPr/>
      <dgm:t>
        <a:bodyPr/>
        <a:lstStyle/>
        <a:p>
          <a:endParaRPr lang="en-US"/>
        </a:p>
      </dgm:t>
    </dgm:pt>
    <dgm:pt modelId="{D8B47687-02E5-4DC9-BCA3-3C2A967D1652}" type="pres">
      <dgm:prSet presAssocID="{A05B3749-D38A-40A1-A26B-64624C85751A}" presName="sibTrans" presStyleCnt="0"/>
      <dgm:spPr/>
    </dgm:pt>
    <dgm:pt modelId="{D2113B43-3631-40D4-8B57-FE9821552BE7}" type="pres">
      <dgm:prSet presAssocID="{D37F6C46-6D6B-4202-864C-CBD5416A4094}" presName="textNode" presStyleLbl="node1" presStyleIdx="1" presStyleCnt="4">
        <dgm:presLayoutVars>
          <dgm:bulletEnabled val="1"/>
        </dgm:presLayoutVars>
      </dgm:prSet>
      <dgm:spPr/>
      <dgm:t>
        <a:bodyPr/>
        <a:lstStyle/>
        <a:p>
          <a:endParaRPr lang="en-US"/>
        </a:p>
      </dgm:t>
    </dgm:pt>
    <dgm:pt modelId="{C6C96CA1-EDE7-4575-B689-7849DDC136A7}" type="pres">
      <dgm:prSet presAssocID="{56F4B4C8-5090-405C-98F8-F9E0D3648F47}" presName="sibTrans" presStyleCnt="0"/>
      <dgm:spPr/>
    </dgm:pt>
    <dgm:pt modelId="{D69BD84A-B6DC-477F-9DAC-C16084B8F8D3}" type="pres">
      <dgm:prSet presAssocID="{892C255D-1050-4D22-8BE2-8A193341BAEB}" presName="textNode" presStyleLbl="node1" presStyleIdx="2" presStyleCnt="4">
        <dgm:presLayoutVars>
          <dgm:bulletEnabled val="1"/>
        </dgm:presLayoutVars>
      </dgm:prSet>
      <dgm:spPr/>
      <dgm:t>
        <a:bodyPr/>
        <a:lstStyle/>
        <a:p>
          <a:endParaRPr lang="en-US"/>
        </a:p>
      </dgm:t>
    </dgm:pt>
    <dgm:pt modelId="{ABB2DED1-7828-4F7E-B962-27E384F384C3}" type="pres">
      <dgm:prSet presAssocID="{4E629A3E-64C3-4034-B02D-8082CAD4CA5E}" presName="sibTrans" presStyleCnt="0"/>
      <dgm:spPr/>
    </dgm:pt>
    <dgm:pt modelId="{6F9B6842-E788-4AAE-A4DD-3DBF46746B6D}" type="pres">
      <dgm:prSet presAssocID="{E4E7338B-C6E5-4172-B72D-1EBFB0659D5B}" presName="textNode" presStyleLbl="node1" presStyleIdx="3" presStyleCnt="4">
        <dgm:presLayoutVars>
          <dgm:bulletEnabled val="1"/>
        </dgm:presLayoutVars>
      </dgm:prSet>
      <dgm:spPr/>
      <dgm:t>
        <a:bodyPr/>
        <a:lstStyle/>
        <a:p>
          <a:endParaRPr lang="en-US"/>
        </a:p>
      </dgm:t>
    </dgm:pt>
  </dgm:ptLst>
  <dgm:cxnLst>
    <dgm:cxn modelId="{C8905CDE-02EC-4765-8EB8-50436DDAFE2B}" srcId="{18B30FF7-315F-4E59-88CF-824ED9A49C0D}" destId="{892C255D-1050-4D22-8BE2-8A193341BAEB}" srcOrd="2" destOrd="0" parTransId="{118BFC50-C6FE-4B06-A5A7-FCC49B46B9D3}" sibTransId="{4E629A3E-64C3-4034-B02D-8082CAD4CA5E}"/>
    <dgm:cxn modelId="{61DEE259-D6F0-4BE4-A9EA-B6EB2F46F5BA}" type="presOf" srcId="{1C266B20-090B-4B0C-A94D-2C4683D06786}" destId="{221A9340-FBE3-423F-9063-E27E7C55C639}" srcOrd="0" destOrd="0" presId="urn:microsoft.com/office/officeart/2005/8/layout/hProcess9"/>
    <dgm:cxn modelId="{9D993142-9078-4460-A6F1-3F216BF87B1D}" srcId="{18B30FF7-315F-4E59-88CF-824ED9A49C0D}" destId="{1C266B20-090B-4B0C-A94D-2C4683D06786}" srcOrd="0" destOrd="0" parTransId="{51567419-463B-436B-91B1-973FE2C205E1}" sibTransId="{A05B3749-D38A-40A1-A26B-64624C85751A}"/>
    <dgm:cxn modelId="{FEC487C6-2C0E-4AE3-BF61-D63F83784C5C}" srcId="{18B30FF7-315F-4E59-88CF-824ED9A49C0D}" destId="{E4E7338B-C6E5-4172-B72D-1EBFB0659D5B}" srcOrd="3" destOrd="0" parTransId="{5AC48930-6CC9-4664-9577-291F2278F015}" sibTransId="{CD68593D-CF44-43DD-AD45-AEDA6D49A913}"/>
    <dgm:cxn modelId="{A62C43E2-6436-4E57-B429-8404D394FCBA}" srcId="{18B30FF7-315F-4E59-88CF-824ED9A49C0D}" destId="{D37F6C46-6D6B-4202-864C-CBD5416A4094}" srcOrd="1" destOrd="0" parTransId="{74A273AF-0F8A-470A-B369-ACC5CFEC5DE0}" sibTransId="{56F4B4C8-5090-405C-98F8-F9E0D3648F47}"/>
    <dgm:cxn modelId="{81FD6FDA-3BB2-4D04-BA34-0D298B455CFF}" type="presOf" srcId="{18B30FF7-315F-4E59-88CF-824ED9A49C0D}" destId="{A6831EEB-F730-4923-B31A-9096064A157E}" srcOrd="0" destOrd="0" presId="urn:microsoft.com/office/officeart/2005/8/layout/hProcess9"/>
    <dgm:cxn modelId="{20D88DD7-4F3D-47BA-B530-76684364298D}" type="presOf" srcId="{892C255D-1050-4D22-8BE2-8A193341BAEB}" destId="{D69BD84A-B6DC-477F-9DAC-C16084B8F8D3}" srcOrd="0" destOrd="0" presId="urn:microsoft.com/office/officeart/2005/8/layout/hProcess9"/>
    <dgm:cxn modelId="{E7E95301-7658-4C9F-B18D-BD956CB18368}" type="presOf" srcId="{D37F6C46-6D6B-4202-864C-CBD5416A4094}" destId="{D2113B43-3631-40D4-8B57-FE9821552BE7}" srcOrd="0" destOrd="0" presId="urn:microsoft.com/office/officeart/2005/8/layout/hProcess9"/>
    <dgm:cxn modelId="{654B6CFA-272F-4341-8B85-BD037735AB56}" type="presOf" srcId="{E4E7338B-C6E5-4172-B72D-1EBFB0659D5B}" destId="{6F9B6842-E788-4AAE-A4DD-3DBF46746B6D}" srcOrd="0" destOrd="0" presId="urn:microsoft.com/office/officeart/2005/8/layout/hProcess9"/>
    <dgm:cxn modelId="{72D82509-B29A-44D4-AAFF-1DAA7FA6B821}" type="presParOf" srcId="{A6831EEB-F730-4923-B31A-9096064A157E}" destId="{FC1FD5D2-6E63-4548-A7A0-DE278CC7238B}" srcOrd="0" destOrd="0" presId="urn:microsoft.com/office/officeart/2005/8/layout/hProcess9"/>
    <dgm:cxn modelId="{CC0D8B8F-30C1-4CF2-A0FB-29A7B392A51B}" type="presParOf" srcId="{A6831EEB-F730-4923-B31A-9096064A157E}" destId="{BE9953DA-A2F8-4807-8505-478FCDFE41D4}" srcOrd="1" destOrd="0" presId="urn:microsoft.com/office/officeart/2005/8/layout/hProcess9"/>
    <dgm:cxn modelId="{05C47545-FD0F-43B8-BE00-20920FC49F45}" type="presParOf" srcId="{BE9953DA-A2F8-4807-8505-478FCDFE41D4}" destId="{221A9340-FBE3-423F-9063-E27E7C55C639}" srcOrd="0" destOrd="0" presId="urn:microsoft.com/office/officeart/2005/8/layout/hProcess9"/>
    <dgm:cxn modelId="{55BE5C94-5904-4C0B-83D4-0CF64A3633EC}" type="presParOf" srcId="{BE9953DA-A2F8-4807-8505-478FCDFE41D4}" destId="{D8B47687-02E5-4DC9-BCA3-3C2A967D1652}" srcOrd="1" destOrd="0" presId="urn:microsoft.com/office/officeart/2005/8/layout/hProcess9"/>
    <dgm:cxn modelId="{B3CAB2A8-987F-4B83-9B36-BD120B0C4ECB}" type="presParOf" srcId="{BE9953DA-A2F8-4807-8505-478FCDFE41D4}" destId="{D2113B43-3631-40D4-8B57-FE9821552BE7}" srcOrd="2" destOrd="0" presId="urn:microsoft.com/office/officeart/2005/8/layout/hProcess9"/>
    <dgm:cxn modelId="{035A0EBD-BB73-4EEB-A4A2-28574E7F3D74}" type="presParOf" srcId="{BE9953DA-A2F8-4807-8505-478FCDFE41D4}" destId="{C6C96CA1-EDE7-4575-B689-7849DDC136A7}" srcOrd="3" destOrd="0" presId="urn:microsoft.com/office/officeart/2005/8/layout/hProcess9"/>
    <dgm:cxn modelId="{AB777F6A-1AE3-4A00-8FFC-9A0B25A38C34}" type="presParOf" srcId="{BE9953DA-A2F8-4807-8505-478FCDFE41D4}" destId="{D69BD84A-B6DC-477F-9DAC-C16084B8F8D3}" srcOrd="4" destOrd="0" presId="urn:microsoft.com/office/officeart/2005/8/layout/hProcess9"/>
    <dgm:cxn modelId="{8D5D191A-D1DA-4A5A-B4F1-CD75249CCD30}" type="presParOf" srcId="{BE9953DA-A2F8-4807-8505-478FCDFE41D4}" destId="{ABB2DED1-7828-4F7E-B962-27E384F384C3}" srcOrd="5" destOrd="0" presId="urn:microsoft.com/office/officeart/2005/8/layout/hProcess9"/>
    <dgm:cxn modelId="{33B3481A-61C9-4AD3-9076-8A22C463001A}" type="presParOf" srcId="{BE9953DA-A2F8-4807-8505-478FCDFE41D4}" destId="{6F9B6842-E788-4AAE-A4DD-3DBF46746B6D}"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D084C9-5476-49AE-A366-16881C2CCF1E}" type="doc">
      <dgm:prSet loTypeId="urn:microsoft.com/office/officeart/2005/8/layout/hierarchy3" loCatId="list" qsTypeId="urn:microsoft.com/office/officeart/2005/8/quickstyle/simple1" qsCatId="simple" csTypeId="urn:microsoft.com/office/officeart/2005/8/colors/accent1_4" csCatId="accent1" phldr="1"/>
      <dgm:spPr/>
      <dgm:t>
        <a:bodyPr/>
        <a:lstStyle/>
        <a:p>
          <a:endParaRPr lang="en-US"/>
        </a:p>
      </dgm:t>
    </dgm:pt>
    <dgm:pt modelId="{4A021E6F-AFF8-4540-9E89-4E1F2B2DEBD9}">
      <dgm:prSet custT="1"/>
      <dgm:spPr>
        <a:solidFill>
          <a:srgbClr val="00B0F0"/>
        </a:solidFill>
      </dgm:spPr>
      <dgm:t>
        <a:bodyPr/>
        <a:lstStyle/>
        <a:p>
          <a:pPr rtl="0"/>
          <a:r>
            <a:rPr lang="en-US" sz="2000" dirty="0" smtClean="0"/>
            <a:t>One of the benefit’s of being a Morreale Preferred Partner is access to our website.  The benefits to both you and MRES are listed to the side.</a:t>
          </a:r>
          <a:endParaRPr lang="en-US" sz="2000" dirty="0"/>
        </a:p>
      </dgm:t>
    </dgm:pt>
    <dgm:pt modelId="{0801ABD3-0E35-4633-8571-861DC2A33926}" type="parTrans" cxnId="{F0328D03-8217-4922-8D49-5773A241A929}">
      <dgm:prSet/>
      <dgm:spPr/>
      <dgm:t>
        <a:bodyPr/>
        <a:lstStyle/>
        <a:p>
          <a:endParaRPr lang="en-US"/>
        </a:p>
      </dgm:t>
    </dgm:pt>
    <dgm:pt modelId="{48F827B3-CB46-4CFF-8842-45B89A9B5B30}" type="sibTrans" cxnId="{F0328D03-8217-4922-8D49-5773A241A929}">
      <dgm:prSet/>
      <dgm:spPr/>
      <dgm:t>
        <a:bodyPr/>
        <a:lstStyle/>
        <a:p>
          <a:endParaRPr lang="en-US"/>
        </a:p>
      </dgm:t>
    </dgm:pt>
    <dgm:pt modelId="{6D7298B6-1255-4D58-8C29-9F86AA51F7E7}">
      <dgm:prSet/>
      <dgm:spPr>
        <a:solidFill>
          <a:srgbClr val="42BBB1"/>
        </a:solidFill>
      </dgm:spPr>
      <dgm:t>
        <a:bodyPr/>
        <a:lstStyle/>
        <a:p>
          <a:pPr rtl="0"/>
          <a:r>
            <a:rPr lang="en-US" dirty="0" smtClean="0"/>
            <a:t>User benefits of the MRES Website include:      </a:t>
          </a:r>
          <a:endParaRPr lang="en-US" dirty="0"/>
        </a:p>
      </dgm:t>
    </dgm:pt>
    <dgm:pt modelId="{F9B01294-6C64-428C-8C91-D64247F7A559}" type="parTrans" cxnId="{8EF39586-7396-4E95-BDB2-0C0C0F24D423}">
      <dgm:prSet/>
      <dgm:spPr/>
      <dgm:t>
        <a:bodyPr/>
        <a:lstStyle/>
        <a:p>
          <a:endParaRPr lang="en-US"/>
        </a:p>
      </dgm:t>
    </dgm:pt>
    <dgm:pt modelId="{D918D5B0-2347-4328-88E1-665A6F3643B7}" type="sibTrans" cxnId="{8EF39586-7396-4E95-BDB2-0C0C0F24D423}">
      <dgm:prSet/>
      <dgm:spPr/>
      <dgm:t>
        <a:bodyPr/>
        <a:lstStyle/>
        <a:p>
          <a:endParaRPr lang="en-US"/>
        </a:p>
      </dgm:t>
    </dgm:pt>
    <dgm:pt modelId="{F30A94B7-F5CD-470F-9A04-72A6B851556A}">
      <dgm:prSet/>
      <dgm:spPr/>
      <dgm:t>
        <a:bodyPr/>
        <a:lstStyle/>
        <a:p>
          <a:pPr rtl="0"/>
          <a:r>
            <a:rPr lang="en-US" dirty="0" smtClean="0"/>
            <a:t>Access to notes and documents in the file  </a:t>
          </a:r>
          <a:endParaRPr lang="en-US" dirty="0"/>
        </a:p>
      </dgm:t>
    </dgm:pt>
    <dgm:pt modelId="{68770B93-8C39-442E-B69E-A664FBFE2A21}" type="parTrans" cxnId="{11DE4A52-FFB1-4881-A1E3-DA4F742FC699}">
      <dgm:prSet/>
      <dgm:spPr/>
      <dgm:t>
        <a:bodyPr/>
        <a:lstStyle/>
        <a:p>
          <a:endParaRPr lang="en-US"/>
        </a:p>
      </dgm:t>
    </dgm:pt>
    <dgm:pt modelId="{9640BC39-F018-4628-8BBE-BBC455189161}" type="sibTrans" cxnId="{11DE4A52-FFB1-4881-A1E3-DA4F742FC699}">
      <dgm:prSet/>
      <dgm:spPr/>
      <dgm:t>
        <a:bodyPr/>
        <a:lstStyle/>
        <a:p>
          <a:endParaRPr lang="en-US"/>
        </a:p>
      </dgm:t>
    </dgm:pt>
    <dgm:pt modelId="{9B2FCAFF-71E0-4892-8826-CC4129CF3ECB}">
      <dgm:prSet/>
      <dgm:spPr/>
      <dgm:t>
        <a:bodyPr/>
        <a:lstStyle/>
        <a:p>
          <a:pPr rtl="0"/>
          <a:r>
            <a:rPr lang="en-US" dirty="0" smtClean="0"/>
            <a:t>Control of your own turn times</a:t>
          </a:r>
          <a:endParaRPr lang="en-US" dirty="0"/>
        </a:p>
      </dgm:t>
    </dgm:pt>
    <dgm:pt modelId="{1051DA10-F487-4FE8-8E96-80397213BC6D}" type="parTrans" cxnId="{BCF29360-3253-4EBB-B241-EEC8174B085C}">
      <dgm:prSet/>
      <dgm:spPr/>
      <dgm:t>
        <a:bodyPr/>
        <a:lstStyle/>
        <a:p>
          <a:endParaRPr lang="en-US"/>
        </a:p>
      </dgm:t>
    </dgm:pt>
    <dgm:pt modelId="{178FB82E-6F6B-4939-9CC0-274C73F4A3AA}" type="sibTrans" cxnId="{BCF29360-3253-4EBB-B241-EEC8174B085C}">
      <dgm:prSet/>
      <dgm:spPr/>
      <dgm:t>
        <a:bodyPr/>
        <a:lstStyle/>
        <a:p>
          <a:endParaRPr lang="en-US"/>
        </a:p>
      </dgm:t>
    </dgm:pt>
    <dgm:pt modelId="{725E1037-FB3E-4D33-BB33-5B4176EF0AC3}">
      <dgm:prSet/>
      <dgm:spPr/>
      <dgm:t>
        <a:bodyPr/>
        <a:lstStyle/>
        <a:p>
          <a:pPr rtl="0"/>
          <a:r>
            <a:rPr lang="en-US" dirty="0" smtClean="0"/>
            <a:t>Always know the status of the file</a:t>
          </a:r>
          <a:endParaRPr lang="en-US" dirty="0"/>
        </a:p>
      </dgm:t>
    </dgm:pt>
    <dgm:pt modelId="{E1ECF3AD-8FA5-480A-8D69-56E74995521F}" type="parTrans" cxnId="{04307A48-98B6-42D9-BBE6-896EF0C7CAC9}">
      <dgm:prSet/>
      <dgm:spPr/>
      <dgm:t>
        <a:bodyPr/>
        <a:lstStyle/>
        <a:p>
          <a:endParaRPr lang="en-US"/>
        </a:p>
      </dgm:t>
    </dgm:pt>
    <dgm:pt modelId="{D8C03E4A-B088-45B1-AEAF-7B06FD783B67}" type="sibTrans" cxnId="{04307A48-98B6-42D9-BBE6-896EF0C7CAC9}">
      <dgm:prSet/>
      <dgm:spPr/>
      <dgm:t>
        <a:bodyPr/>
        <a:lstStyle/>
        <a:p>
          <a:endParaRPr lang="en-US"/>
        </a:p>
      </dgm:t>
    </dgm:pt>
    <dgm:pt modelId="{F564B9C1-33A5-4606-8D11-9F019992D3C4}">
      <dgm:prSet/>
      <dgm:spPr/>
      <dgm:t>
        <a:bodyPr/>
        <a:lstStyle/>
        <a:p>
          <a:pPr rtl="0"/>
          <a:r>
            <a:rPr lang="en-US" dirty="0" smtClean="0"/>
            <a:t>Case load balancing</a:t>
          </a:r>
          <a:endParaRPr lang="en-US" dirty="0"/>
        </a:p>
      </dgm:t>
    </dgm:pt>
    <dgm:pt modelId="{F1C8D116-FAA0-458A-94EF-DCC457F7EDD7}" type="parTrans" cxnId="{81FE7F11-0998-4619-92D0-2E1442EA28F2}">
      <dgm:prSet/>
      <dgm:spPr/>
      <dgm:t>
        <a:bodyPr/>
        <a:lstStyle/>
        <a:p>
          <a:endParaRPr lang="en-US"/>
        </a:p>
      </dgm:t>
    </dgm:pt>
    <dgm:pt modelId="{63CDFA91-D15C-46C9-A005-F2699A51A268}" type="sibTrans" cxnId="{81FE7F11-0998-4619-92D0-2E1442EA28F2}">
      <dgm:prSet/>
      <dgm:spPr/>
      <dgm:t>
        <a:bodyPr/>
        <a:lstStyle/>
        <a:p>
          <a:endParaRPr lang="en-US"/>
        </a:p>
      </dgm:t>
    </dgm:pt>
    <dgm:pt modelId="{B4D34993-0E32-4F7E-B1ED-03AA8C354D83}">
      <dgm:prSet/>
      <dgm:spPr>
        <a:solidFill>
          <a:srgbClr val="D191CC"/>
        </a:solidFill>
      </dgm:spPr>
      <dgm:t>
        <a:bodyPr/>
        <a:lstStyle/>
        <a:p>
          <a:pPr rtl="0"/>
          <a:r>
            <a:rPr lang="en-US" dirty="0" smtClean="0"/>
            <a:t>MRES benefits of partners using the MRES Website include:</a:t>
          </a:r>
          <a:endParaRPr lang="en-US" dirty="0"/>
        </a:p>
      </dgm:t>
    </dgm:pt>
    <dgm:pt modelId="{E3C9F0D0-E5F9-449C-9DF8-D44DFF41CB5A}" type="parTrans" cxnId="{983695D2-5BE3-4E8A-93A0-D8FB0AE8546A}">
      <dgm:prSet/>
      <dgm:spPr/>
      <dgm:t>
        <a:bodyPr/>
        <a:lstStyle/>
        <a:p>
          <a:endParaRPr lang="en-US"/>
        </a:p>
      </dgm:t>
    </dgm:pt>
    <dgm:pt modelId="{61D01D2B-96F6-4F3E-B8FC-BB32334F925F}" type="sibTrans" cxnId="{983695D2-5BE3-4E8A-93A0-D8FB0AE8546A}">
      <dgm:prSet/>
      <dgm:spPr/>
      <dgm:t>
        <a:bodyPr/>
        <a:lstStyle/>
        <a:p>
          <a:endParaRPr lang="en-US"/>
        </a:p>
      </dgm:t>
    </dgm:pt>
    <dgm:pt modelId="{9F3833B5-6EC7-4BFF-9549-D8964F4F1AC1}">
      <dgm:prSet/>
      <dgm:spPr/>
      <dgm:t>
        <a:bodyPr/>
        <a:lstStyle/>
        <a:p>
          <a:pPr rtl="0"/>
          <a:r>
            <a:rPr lang="en-US" dirty="0" smtClean="0"/>
            <a:t>Documents are named and uploaded directly to the file</a:t>
          </a:r>
          <a:endParaRPr lang="en-US" dirty="0"/>
        </a:p>
      </dgm:t>
    </dgm:pt>
    <dgm:pt modelId="{DC17CAC0-1EE9-4663-9EFD-BF18E1D4AF75}" type="parTrans" cxnId="{F2088CDF-5C88-4A92-8D8E-2FCE631060B4}">
      <dgm:prSet/>
      <dgm:spPr/>
      <dgm:t>
        <a:bodyPr/>
        <a:lstStyle/>
        <a:p>
          <a:endParaRPr lang="en-US"/>
        </a:p>
      </dgm:t>
    </dgm:pt>
    <dgm:pt modelId="{E7C82739-4827-4B28-A2C1-C1FF52780A5E}" type="sibTrans" cxnId="{F2088CDF-5C88-4A92-8D8E-2FCE631060B4}">
      <dgm:prSet/>
      <dgm:spPr/>
      <dgm:t>
        <a:bodyPr/>
        <a:lstStyle/>
        <a:p>
          <a:endParaRPr lang="en-US"/>
        </a:p>
      </dgm:t>
    </dgm:pt>
    <dgm:pt modelId="{4CB3236B-B076-4FDF-B316-FCCB49A35700}">
      <dgm:prSet/>
      <dgm:spPr/>
      <dgm:t>
        <a:bodyPr/>
        <a:lstStyle/>
        <a:p>
          <a:pPr rtl="0"/>
          <a:r>
            <a:rPr lang="en-US" dirty="0" smtClean="0"/>
            <a:t>Turn times for SLA’s are precise</a:t>
          </a:r>
          <a:endParaRPr lang="en-US" dirty="0"/>
        </a:p>
      </dgm:t>
    </dgm:pt>
    <dgm:pt modelId="{50E1E7DA-168A-47F6-AC27-A7F3A3D009E4}" type="parTrans" cxnId="{A31D0DFA-B9EF-46FC-9715-C588EE9931BB}">
      <dgm:prSet/>
      <dgm:spPr/>
      <dgm:t>
        <a:bodyPr/>
        <a:lstStyle/>
        <a:p>
          <a:endParaRPr lang="en-US"/>
        </a:p>
      </dgm:t>
    </dgm:pt>
    <dgm:pt modelId="{24FC7B47-A716-4094-89E5-8CAAE065739F}" type="sibTrans" cxnId="{A31D0DFA-B9EF-46FC-9715-C588EE9931BB}">
      <dgm:prSet/>
      <dgm:spPr/>
      <dgm:t>
        <a:bodyPr/>
        <a:lstStyle/>
        <a:p>
          <a:endParaRPr lang="en-US"/>
        </a:p>
      </dgm:t>
    </dgm:pt>
    <dgm:pt modelId="{8ACE5100-9CDB-4BAD-9F9D-48F8595552BC}" type="pres">
      <dgm:prSet presAssocID="{4FD084C9-5476-49AE-A366-16881C2CCF1E}" presName="diagram" presStyleCnt="0">
        <dgm:presLayoutVars>
          <dgm:chPref val="1"/>
          <dgm:dir/>
          <dgm:animOne val="branch"/>
          <dgm:animLvl val="lvl"/>
          <dgm:resizeHandles/>
        </dgm:presLayoutVars>
      </dgm:prSet>
      <dgm:spPr/>
      <dgm:t>
        <a:bodyPr/>
        <a:lstStyle/>
        <a:p>
          <a:endParaRPr lang="en-US"/>
        </a:p>
      </dgm:t>
    </dgm:pt>
    <dgm:pt modelId="{00C1AA1A-57C8-4DCA-8005-6B5F25EAB6DE}" type="pres">
      <dgm:prSet presAssocID="{4A021E6F-AFF8-4540-9E89-4E1F2B2DEBD9}" presName="root" presStyleCnt="0"/>
      <dgm:spPr/>
      <dgm:t>
        <a:bodyPr/>
        <a:lstStyle/>
        <a:p>
          <a:endParaRPr lang="en-US"/>
        </a:p>
      </dgm:t>
    </dgm:pt>
    <dgm:pt modelId="{B2D908EF-420A-4430-A1F0-B8ED26A35CEF}" type="pres">
      <dgm:prSet presAssocID="{4A021E6F-AFF8-4540-9E89-4E1F2B2DEBD9}" presName="rootComposite" presStyleCnt="0"/>
      <dgm:spPr/>
      <dgm:t>
        <a:bodyPr/>
        <a:lstStyle/>
        <a:p>
          <a:endParaRPr lang="en-US"/>
        </a:p>
      </dgm:t>
    </dgm:pt>
    <dgm:pt modelId="{B60B9F48-3638-4620-ADCC-6415607E0059}" type="pres">
      <dgm:prSet presAssocID="{4A021E6F-AFF8-4540-9E89-4E1F2B2DEBD9}" presName="rootText" presStyleLbl="node1" presStyleIdx="0" presStyleCnt="3" custScaleX="184382" custScaleY="421720" custLinFactNeighborX="-35282" custLinFactNeighborY="73858"/>
      <dgm:spPr/>
      <dgm:t>
        <a:bodyPr/>
        <a:lstStyle/>
        <a:p>
          <a:endParaRPr lang="en-US"/>
        </a:p>
      </dgm:t>
    </dgm:pt>
    <dgm:pt modelId="{466E09CA-490C-44A6-87BC-145D97E69D63}" type="pres">
      <dgm:prSet presAssocID="{4A021E6F-AFF8-4540-9E89-4E1F2B2DEBD9}" presName="rootConnector" presStyleLbl="node1" presStyleIdx="0" presStyleCnt="3"/>
      <dgm:spPr/>
      <dgm:t>
        <a:bodyPr/>
        <a:lstStyle/>
        <a:p>
          <a:endParaRPr lang="en-US"/>
        </a:p>
      </dgm:t>
    </dgm:pt>
    <dgm:pt modelId="{E3B501AE-35F8-46D6-AFD1-A623E6469A8B}" type="pres">
      <dgm:prSet presAssocID="{4A021E6F-AFF8-4540-9E89-4E1F2B2DEBD9}" presName="childShape" presStyleCnt="0"/>
      <dgm:spPr/>
      <dgm:t>
        <a:bodyPr/>
        <a:lstStyle/>
        <a:p>
          <a:endParaRPr lang="en-US"/>
        </a:p>
      </dgm:t>
    </dgm:pt>
    <dgm:pt modelId="{5010B8D4-0747-4C37-A8DF-8F1764A05EC8}" type="pres">
      <dgm:prSet presAssocID="{6D7298B6-1255-4D58-8C29-9F86AA51F7E7}" presName="root" presStyleCnt="0"/>
      <dgm:spPr/>
      <dgm:t>
        <a:bodyPr/>
        <a:lstStyle/>
        <a:p>
          <a:endParaRPr lang="en-US"/>
        </a:p>
      </dgm:t>
    </dgm:pt>
    <dgm:pt modelId="{08983EA9-8879-4736-88AA-05DB73079C46}" type="pres">
      <dgm:prSet presAssocID="{6D7298B6-1255-4D58-8C29-9F86AA51F7E7}" presName="rootComposite" presStyleCnt="0"/>
      <dgm:spPr/>
      <dgm:t>
        <a:bodyPr/>
        <a:lstStyle/>
        <a:p>
          <a:endParaRPr lang="en-US"/>
        </a:p>
      </dgm:t>
    </dgm:pt>
    <dgm:pt modelId="{A4C5A66C-C923-4655-BDC7-4968114834E7}" type="pres">
      <dgm:prSet presAssocID="{6D7298B6-1255-4D58-8C29-9F86AA51F7E7}" presName="rootText" presStyleLbl="node1" presStyleIdx="1" presStyleCnt="3"/>
      <dgm:spPr/>
      <dgm:t>
        <a:bodyPr/>
        <a:lstStyle/>
        <a:p>
          <a:endParaRPr lang="en-US"/>
        </a:p>
      </dgm:t>
    </dgm:pt>
    <dgm:pt modelId="{8859CFB8-676B-4FCC-9046-6023FE0D65F6}" type="pres">
      <dgm:prSet presAssocID="{6D7298B6-1255-4D58-8C29-9F86AA51F7E7}" presName="rootConnector" presStyleLbl="node1" presStyleIdx="1" presStyleCnt="3"/>
      <dgm:spPr/>
      <dgm:t>
        <a:bodyPr/>
        <a:lstStyle/>
        <a:p>
          <a:endParaRPr lang="en-US"/>
        </a:p>
      </dgm:t>
    </dgm:pt>
    <dgm:pt modelId="{CEB40CAB-2051-4B05-A2E5-22E448590E70}" type="pres">
      <dgm:prSet presAssocID="{6D7298B6-1255-4D58-8C29-9F86AA51F7E7}" presName="childShape" presStyleCnt="0"/>
      <dgm:spPr/>
      <dgm:t>
        <a:bodyPr/>
        <a:lstStyle/>
        <a:p>
          <a:endParaRPr lang="en-US"/>
        </a:p>
      </dgm:t>
    </dgm:pt>
    <dgm:pt modelId="{1AFB7F23-00A7-41F1-90AD-B9E8D4F8F389}" type="pres">
      <dgm:prSet presAssocID="{68770B93-8C39-442E-B69E-A664FBFE2A21}" presName="Name13" presStyleLbl="parChTrans1D2" presStyleIdx="0" presStyleCnt="6"/>
      <dgm:spPr/>
      <dgm:t>
        <a:bodyPr/>
        <a:lstStyle/>
        <a:p>
          <a:endParaRPr lang="en-US"/>
        </a:p>
      </dgm:t>
    </dgm:pt>
    <dgm:pt modelId="{8EFB0A11-ED08-4734-8FCD-B3A8F501E357}" type="pres">
      <dgm:prSet presAssocID="{F30A94B7-F5CD-470F-9A04-72A6B851556A}" presName="childText" presStyleLbl="bgAcc1" presStyleIdx="0" presStyleCnt="6">
        <dgm:presLayoutVars>
          <dgm:bulletEnabled val="1"/>
        </dgm:presLayoutVars>
      </dgm:prSet>
      <dgm:spPr/>
      <dgm:t>
        <a:bodyPr/>
        <a:lstStyle/>
        <a:p>
          <a:endParaRPr lang="en-US"/>
        </a:p>
      </dgm:t>
    </dgm:pt>
    <dgm:pt modelId="{CB701838-9DB5-4157-9D14-5CC938C0A1A9}" type="pres">
      <dgm:prSet presAssocID="{1051DA10-F487-4FE8-8E96-80397213BC6D}" presName="Name13" presStyleLbl="parChTrans1D2" presStyleIdx="1" presStyleCnt="6"/>
      <dgm:spPr/>
      <dgm:t>
        <a:bodyPr/>
        <a:lstStyle/>
        <a:p>
          <a:endParaRPr lang="en-US"/>
        </a:p>
      </dgm:t>
    </dgm:pt>
    <dgm:pt modelId="{4927209E-15B3-4792-B20D-A737468975D3}" type="pres">
      <dgm:prSet presAssocID="{9B2FCAFF-71E0-4892-8826-CC4129CF3ECB}" presName="childText" presStyleLbl="bgAcc1" presStyleIdx="1" presStyleCnt="6">
        <dgm:presLayoutVars>
          <dgm:bulletEnabled val="1"/>
        </dgm:presLayoutVars>
      </dgm:prSet>
      <dgm:spPr/>
      <dgm:t>
        <a:bodyPr/>
        <a:lstStyle/>
        <a:p>
          <a:endParaRPr lang="en-US"/>
        </a:p>
      </dgm:t>
    </dgm:pt>
    <dgm:pt modelId="{2D05A6F2-23F3-426B-9A73-F02C4AA1B035}" type="pres">
      <dgm:prSet presAssocID="{E1ECF3AD-8FA5-480A-8D69-56E74995521F}" presName="Name13" presStyleLbl="parChTrans1D2" presStyleIdx="2" presStyleCnt="6"/>
      <dgm:spPr/>
      <dgm:t>
        <a:bodyPr/>
        <a:lstStyle/>
        <a:p>
          <a:endParaRPr lang="en-US"/>
        </a:p>
      </dgm:t>
    </dgm:pt>
    <dgm:pt modelId="{12F161AB-5072-484C-AF46-281A4DA46CAF}" type="pres">
      <dgm:prSet presAssocID="{725E1037-FB3E-4D33-BB33-5B4176EF0AC3}" presName="childText" presStyleLbl="bgAcc1" presStyleIdx="2" presStyleCnt="6">
        <dgm:presLayoutVars>
          <dgm:bulletEnabled val="1"/>
        </dgm:presLayoutVars>
      </dgm:prSet>
      <dgm:spPr/>
      <dgm:t>
        <a:bodyPr/>
        <a:lstStyle/>
        <a:p>
          <a:endParaRPr lang="en-US"/>
        </a:p>
      </dgm:t>
    </dgm:pt>
    <dgm:pt modelId="{AE951BD2-A6EA-4CA0-A4FB-6BC77C2A8D15}" type="pres">
      <dgm:prSet presAssocID="{F1C8D116-FAA0-458A-94EF-DCC457F7EDD7}" presName="Name13" presStyleLbl="parChTrans1D2" presStyleIdx="3" presStyleCnt="6"/>
      <dgm:spPr/>
      <dgm:t>
        <a:bodyPr/>
        <a:lstStyle/>
        <a:p>
          <a:endParaRPr lang="en-US"/>
        </a:p>
      </dgm:t>
    </dgm:pt>
    <dgm:pt modelId="{BE5C71B3-8C14-4DA2-A693-C298D0E342CC}" type="pres">
      <dgm:prSet presAssocID="{F564B9C1-33A5-4606-8D11-9F019992D3C4}" presName="childText" presStyleLbl="bgAcc1" presStyleIdx="3" presStyleCnt="6">
        <dgm:presLayoutVars>
          <dgm:bulletEnabled val="1"/>
        </dgm:presLayoutVars>
      </dgm:prSet>
      <dgm:spPr/>
      <dgm:t>
        <a:bodyPr/>
        <a:lstStyle/>
        <a:p>
          <a:endParaRPr lang="en-US"/>
        </a:p>
      </dgm:t>
    </dgm:pt>
    <dgm:pt modelId="{074E15BE-DEEF-41D7-9A6F-9F35A8E670DC}" type="pres">
      <dgm:prSet presAssocID="{B4D34993-0E32-4F7E-B1ED-03AA8C354D83}" presName="root" presStyleCnt="0"/>
      <dgm:spPr/>
      <dgm:t>
        <a:bodyPr/>
        <a:lstStyle/>
        <a:p>
          <a:endParaRPr lang="en-US"/>
        </a:p>
      </dgm:t>
    </dgm:pt>
    <dgm:pt modelId="{A83EC8E9-3A00-46D4-B123-0D48D1464E46}" type="pres">
      <dgm:prSet presAssocID="{B4D34993-0E32-4F7E-B1ED-03AA8C354D83}" presName="rootComposite" presStyleCnt="0"/>
      <dgm:spPr/>
      <dgm:t>
        <a:bodyPr/>
        <a:lstStyle/>
        <a:p>
          <a:endParaRPr lang="en-US"/>
        </a:p>
      </dgm:t>
    </dgm:pt>
    <dgm:pt modelId="{4A1E0829-17C2-4610-9C93-451D5E06C56A}" type="pres">
      <dgm:prSet presAssocID="{B4D34993-0E32-4F7E-B1ED-03AA8C354D83}" presName="rootText" presStyleLbl="node1" presStyleIdx="2" presStyleCnt="3"/>
      <dgm:spPr/>
      <dgm:t>
        <a:bodyPr/>
        <a:lstStyle/>
        <a:p>
          <a:endParaRPr lang="en-US"/>
        </a:p>
      </dgm:t>
    </dgm:pt>
    <dgm:pt modelId="{41E92713-0F62-4DD1-996A-BF7A56CB0CE6}" type="pres">
      <dgm:prSet presAssocID="{B4D34993-0E32-4F7E-B1ED-03AA8C354D83}" presName="rootConnector" presStyleLbl="node1" presStyleIdx="2" presStyleCnt="3"/>
      <dgm:spPr/>
      <dgm:t>
        <a:bodyPr/>
        <a:lstStyle/>
        <a:p>
          <a:endParaRPr lang="en-US"/>
        </a:p>
      </dgm:t>
    </dgm:pt>
    <dgm:pt modelId="{B9A5511A-722C-4EE3-ACD9-3E3647EB345E}" type="pres">
      <dgm:prSet presAssocID="{B4D34993-0E32-4F7E-B1ED-03AA8C354D83}" presName="childShape" presStyleCnt="0"/>
      <dgm:spPr/>
      <dgm:t>
        <a:bodyPr/>
        <a:lstStyle/>
        <a:p>
          <a:endParaRPr lang="en-US"/>
        </a:p>
      </dgm:t>
    </dgm:pt>
    <dgm:pt modelId="{C5E37011-D375-400D-8558-1858AD2CEBF2}" type="pres">
      <dgm:prSet presAssocID="{DC17CAC0-1EE9-4663-9EFD-BF18E1D4AF75}" presName="Name13" presStyleLbl="parChTrans1D2" presStyleIdx="4" presStyleCnt="6"/>
      <dgm:spPr/>
      <dgm:t>
        <a:bodyPr/>
        <a:lstStyle/>
        <a:p>
          <a:endParaRPr lang="en-US"/>
        </a:p>
      </dgm:t>
    </dgm:pt>
    <dgm:pt modelId="{D1963669-474D-4C5F-8942-695B5EBEB294}" type="pres">
      <dgm:prSet presAssocID="{9F3833B5-6EC7-4BFF-9549-D8964F4F1AC1}" presName="childText" presStyleLbl="bgAcc1" presStyleIdx="4" presStyleCnt="6">
        <dgm:presLayoutVars>
          <dgm:bulletEnabled val="1"/>
        </dgm:presLayoutVars>
      </dgm:prSet>
      <dgm:spPr/>
      <dgm:t>
        <a:bodyPr/>
        <a:lstStyle/>
        <a:p>
          <a:endParaRPr lang="en-US"/>
        </a:p>
      </dgm:t>
    </dgm:pt>
    <dgm:pt modelId="{CE4E0D11-C263-4D2D-9F08-E3CF7A967114}" type="pres">
      <dgm:prSet presAssocID="{50E1E7DA-168A-47F6-AC27-A7F3A3D009E4}" presName="Name13" presStyleLbl="parChTrans1D2" presStyleIdx="5" presStyleCnt="6"/>
      <dgm:spPr/>
      <dgm:t>
        <a:bodyPr/>
        <a:lstStyle/>
        <a:p>
          <a:endParaRPr lang="en-US"/>
        </a:p>
      </dgm:t>
    </dgm:pt>
    <dgm:pt modelId="{FEFCD4D0-DDC6-44FB-B42C-31EAD0C12016}" type="pres">
      <dgm:prSet presAssocID="{4CB3236B-B076-4FDF-B316-FCCB49A35700}" presName="childText" presStyleLbl="bgAcc1" presStyleIdx="5" presStyleCnt="6">
        <dgm:presLayoutVars>
          <dgm:bulletEnabled val="1"/>
        </dgm:presLayoutVars>
      </dgm:prSet>
      <dgm:spPr/>
      <dgm:t>
        <a:bodyPr/>
        <a:lstStyle/>
        <a:p>
          <a:endParaRPr lang="en-US"/>
        </a:p>
      </dgm:t>
    </dgm:pt>
  </dgm:ptLst>
  <dgm:cxnLst>
    <dgm:cxn modelId="{EAD3155A-6558-4025-A441-E9732D9FE5A0}" type="presOf" srcId="{4FD084C9-5476-49AE-A366-16881C2CCF1E}" destId="{8ACE5100-9CDB-4BAD-9F9D-48F8595552BC}" srcOrd="0" destOrd="0" presId="urn:microsoft.com/office/officeart/2005/8/layout/hierarchy3"/>
    <dgm:cxn modelId="{70B0D511-AD12-4D45-B597-37A75AC54F15}" type="presOf" srcId="{6D7298B6-1255-4D58-8C29-9F86AA51F7E7}" destId="{8859CFB8-676B-4FCC-9046-6023FE0D65F6}" srcOrd="1" destOrd="0" presId="urn:microsoft.com/office/officeart/2005/8/layout/hierarchy3"/>
    <dgm:cxn modelId="{209B6AA3-5B8E-4A7D-8706-56E136482758}" type="presOf" srcId="{4CB3236B-B076-4FDF-B316-FCCB49A35700}" destId="{FEFCD4D0-DDC6-44FB-B42C-31EAD0C12016}" srcOrd="0" destOrd="0" presId="urn:microsoft.com/office/officeart/2005/8/layout/hierarchy3"/>
    <dgm:cxn modelId="{BCF29360-3253-4EBB-B241-EEC8174B085C}" srcId="{6D7298B6-1255-4D58-8C29-9F86AA51F7E7}" destId="{9B2FCAFF-71E0-4892-8826-CC4129CF3ECB}" srcOrd="1" destOrd="0" parTransId="{1051DA10-F487-4FE8-8E96-80397213BC6D}" sibTransId="{178FB82E-6F6B-4939-9CC0-274C73F4A3AA}"/>
    <dgm:cxn modelId="{04307A48-98B6-42D9-BBE6-896EF0C7CAC9}" srcId="{6D7298B6-1255-4D58-8C29-9F86AA51F7E7}" destId="{725E1037-FB3E-4D33-BB33-5B4176EF0AC3}" srcOrd="2" destOrd="0" parTransId="{E1ECF3AD-8FA5-480A-8D69-56E74995521F}" sibTransId="{D8C03E4A-B088-45B1-AEAF-7B06FD783B67}"/>
    <dgm:cxn modelId="{11DE4A52-FFB1-4881-A1E3-DA4F742FC699}" srcId="{6D7298B6-1255-4D58-8C29-9F86AA51F7E7}" destId="{F30A94B7-F5CD-470F-9A04-72A6B851556A}" srcOrd="0" destOrd="0" parTransId="{68770B93-8C39-442E-B69E-A664FBFE2A21}" sibTransId="{9640BC39-F018-4628-8BBE-BBC455189161}"/>
    <dgm:cxn modelId="{81FE7F11-0998-4619-92D0-2E1442EA28F2}" srcId="{6D7298B6-1255-4D58-8C29-9F86AA51F7E7}" destId="{F564B9C1-33A5-4606-8D11-9F019992D3C4}" srcOrd="3" destOrd="0" parTransId="{F1C8D116-FAA0-458A-94EF-DCC457F7EDD7}" sibTransId="{63CDFA91-D15C-46C9-A005-F2699A51A268}"/>
    <dgm:cxn modelId="{F3F9190B-6EBA-46D2-B1A3-7428F8E33EF1}" type="presOf" srcId="{68770B93-8C39-442E-B69E-A664FBFE2A21}" destId="{1AFB7F23-00A7-41F1-90AD-B9E8D4F8F389}" srcOrd="0" destOrd="0" presId="urn:microsoft.com/office/officeart/2005/8/layout/hierarchy3"/>
    <dgm:cxn modelId="{B380625F-9AC0-4551-8AF7-BCB16D89E411}" type="presOf" srcId="{725E1037-FB3E-4D33-BB33-5B4176EF0AC3}" destId="{12F161AB-5072-484C-AF46-281A4DA46CAF}" srcOrd="0" destOrd="0" presId="urn:microsoft.com/office/officeart/2005/8/layout/hierarchy3"/>
    <dgm:cxn modelId="{4949A578-8FA5-415B-8B24-381E224E7146}" type="presOf" srcId="{F1C8D116-FAA0-458A-94EF-DCC457F7EDD7}" destId="{AE951BD2-A6EA-4CA0-A4FB-6BC77C2A8D15}" srcOrd="0" destOrd="0" presId="urn:microsoft.com/office/officeart/2005/8/layout/hierarchy3"/>
    <dgm:cxn modelId="{6D36DEFE-60C8-47B9-B10C-2087B57FF817}" type="presOf" srcId="{DC17CAC0-1EE9-4663-9EFD-BF18E1D4AF75}" destId="{C5E37011-D375-400D-8558-1858AD2CEBF2}" srcOrd="0" destOrd="0" presId="urn:microsoft.com/office/officeart/2005/8/layout/hierarchy3"/>
    <dgm:cxn modelId="{ED470227-3717-466F-AC0C-CE0A58BDE46E}" type="presOf" srcId="{4A021E6F-AFF8-4540-9E89-4E1F2B2DEBD9}" destId="{466E09CA-490C-44A6-87BC-145D97E69D63}" srcOrd="1" destOrd="0" presId="urn:microsoft.com/office/officeart/2005/8/layout/hierarchy3"/>
    <dgm:cxn modelId="{200C267A-8D3F-4B19-8C38-D18BFF51BBB8}" type="presOf" srcId="{9F3833B5-6EC7-4BFF-9549-D8964F4F1AC1}" destId="{D1963669-474D-4C5F-8942-695B5EBEB294}" srcOrd="0" destOrd="0" presId="urn:microsoft.com/office/officeart/2005/8/layout/hierarchy3"/>
    <dgm:cxn modelId="{8EF39586-7396-4E95-BDB2-0C0C0F24D423}" srcId="{4FD084C9-5476-49AE-A366-16881C2CCF1E}" destId="{6D7298B6-1255-4D58-8C29-9F86AA51F7E7}" srcOrd="1" destOrd="0" parTransId="{F9B01294-6C64-428C-8C91-D64247F7A559}" sibTransId="{D918D5B0-2347-4328-88E1-665A6F3643B7}"/>
    <dgm:cxn modelId="{CC26FB98-2D81-4D2F-A76C-E16BE340C079}" type="presOf" srcId="{F564B9C1-33A5-4606-8D11-9F019992D3C4}" destId="{BE5C71B3-8C14-4DA2-A693-C298D0E342CC}" srcOrd="0" destOrd="0" presId="urn:microsoft.com/office/officeart/2005/8/layout/hierarchy3"/>
    <dgm:cxn modelId="{396D9973-0C69-47A9-81EF-481A272F0163}" type="presOf" srcId="{E1ECF3AD-8FA5-480A-8D69-56E74995521F}" destId="{2D05A6F2-23F3-426B-9A73-F02C4AA1B035}" srcOrd="0" destOrd="0" presId="urn:microsoft.com/office/officeart/2005/8/layout/hierarchy3"/>
    <dgm:cxn modelId="{EA859C9C-D915-4B73-AA5D-B6287DC2CE69}" type="presOf" srcId="{6D7298B6-1255-4D58-8C29-9F86AA51F7E7}" destId="{A4C5A66C-C923-4655-BDC7-4968114834E7}" srcOrd="0" destOrd="0" presId="urn:microsoft.com/office/officeart/2005/8/layout/hierarchy3"/>
    <dgm:cxn modelId="{F56A848F-E7EA-4E0F-A7D7-796C3DE16B31}" type="presOf" srcId="{9B2FCAFF-71E0-4892-8826-CC4129CF3ECB}" destId="{4927209E-15B3-4792-B20D-A737468975D3}" srcOrd="0" destOrd="0" presId="urn:microsoft.com/office/officeart/2005/8/layout/hierarchy3"/>
    <dgm:cxn modelId="{F0328D03-8217-4922-8D49-5773A241A929}" srcId="{4FD084C9-5476-49AE-A366-16881C2CCF1E}" destId="{4A021E6F-AFF8-4540-9E89-4E1F2B2DEBD9}" srcOrd="0" destOrd="0" parTransId="{0801ABD3-0E35-4633-8571-861DC2A33926}" sibTransId="{48F827B3-CB46-4CFF-8842-45B89A9B5B30}"/>
    <dgm:cxn modelId="{10197D80-8C32-4951-A7D0-F6CDB60A00F8}" type="presOf" srcId="{B4D34993-0E32-4F7E-B1ED-03AA8C354D83}" destId="{41E92713-0F62-4DD1-996A-BF7A56CB0CE6}" srcOrd="1" destOrd="0" presId="urn:microsoft.com/office/officeart/2005/8/layout/hierarchy3"/>
    <dgm:cxn modelId="{983695D2-5BE3-4E8A-93A0-D8FB0AE8546A}" srcId="{4FD084C9-5476-49AE-A366-16881C2CCF1E}" destId="{B4D34993-0E32-4F7E-B1ED-03AA8C354D83}" srcOrd="2" destOrd="0" parTransId="{E3C9F0D0-E5F9-449C-9DF8-D44DFF41CB5A}" sibTransId="{61D01D2B-96F6-4F3E-B8FC-BB32334F925F}"/>
    <dgm:cxn modelId="{8294DF0B-334B-4497-ADD5-26937500F423}" type="presOf" srcId="{B4D34993-0E32-4F7E-B1ED-03AA8C354D83}" destId="{4A1E0829-17C2-4610-9C93-451D5E06C56A}" srcOrd="0" destOrd="0" presId="urn:microsoft.com/office/officeart/2005/8/layout/hierarchy3"/>
    <dgm:cxn modelId="{612F0024-D065-46AA-BD47-68BC3AE22DF2}" type="presOf" srcId="{50E1E7DA-168A-47F6-AC27-A7F3A3D009E4}" destId="{CE4E0D11-C263-4D2D-9F08-E3CF7A967114}" srcOrd="0" destOrd="0" presId="urn:microsoft.com/office/officeart/2005/8/layout/hierarchy3"/>
    <dgm:cxn modelId="{A31D0DFA-B9EF-46FC-9715-C588EE9931BB}" srcId="{B4D34993-0E32-4F7E-B1ED-03AA8C354D83}" destId="{4CB3236B-B076-4FDF-B316-FCCB49A35700}" srcOrd="1" destOrd="0" parTransId="{50E1E7DA-168A-47F6-AC27-A7F3A3D009E4}" sibTransId="{24FC7B47-A716-4094-89E5-8CAAE065739F}"/>
    <dgm:cxn modelId="{47E7CEEA-396F-4808-9AE2-C2EC51D971A9}" type="presOf" srcId="{4A021E6F-AFF8-4540-9E89-4E1F2B2DEBD9}" destId="{B60B9F48-3638-4620-ADCC-6415607E0059}" srcOrd="0" destOrd="0" presId="urn:microsoft.com/office/officeart/2005/8/layout/hierarchy3"/>
    <dgm:cxn modelId="{048D7EF0-CAAD-458D-B2CA-BF59A83D09BC}" type="presOf" srcId="{1051DA10-F487-4FE8-8E96-80397213BC6D}" destId="{CB701838-9DB5-4157-9D14-5CC938C0A1A9}" srcOrd="0" destOrd="0" presId="urn:microsoft.com/office/officeart/2005/8/layout/hierarchy3"/>
    <dgm:cxn modelId="{25C54763-65C4-4B5D-BE0A-4391827D01C9}" type="presOf" srcId="{F30A94B7-F5CD-470F-9A04-72A6B851556A}" destId="{8EFB0A11-ED08-4734-8FCD-B3A8F501E357}" srcOrd="0" destOrd="0" presId="urn:microsoft.com/office/officeart/2005/8/layout/hierarchy3"/>
    <dgm:cxn modelId="{F2088CDF-5C88-4A92-8D8E-2FCE631060B4}" srcId="{B4D34993-0E32-4F7E-B1ED-03AA8C354D83}" destId="{9F3833B5-6EC7-4BFF-9549-D8964F4F1AC1}" srcOrd="0" destOrd="0" parTransId="{DC17CAC0-1EE9-4663-9EFD-BF18E1D4AF75}" sibTransId="{E7C82739-4827-4B28-A2C1-C1FF52780A5E}"/>
    <dgm:cxn modelId="{F4BF249D-8C09-4733-A026-E868227B64AA}" type="presParOf" srcId="{8ACE5100-9CDB-4BAD-9F9D-48F8595552BC}" destId="{00C1AA1A-57C8-4DCA-8005-6B5F25EAB6DE}" srcOrd="0" destOrd="0" presId="urn:microsoft.com/office/officeart/2005/8/layout/hierarchy3"/>
    <dgm:cxn modelId="{6657A246-F334-479A-A261-EFC87D6C8E80}" type="presParOf" srcId="{00C1AA1A-57C8-4DCA-8005-6B5F25EAB6DE}" destId="{B2D908EF-420A-4430-A1F0-B8ED26A35CEF}" srcOrd="0" destOrd="0" presId="urn:microsoft.com/office/officeart/2005/8/layout/hierarchy3"/>
    <dgm:cxn modelId="{E30F5AAD-1D57-4EBC-8CD3-459CE045BE68}" type="presParOf" srcId="{B2D908EF-420A-4430-A1F0-B8ED26A35CEF}" destId="{B60B9F48-3638-4620-ADCC-6415607E0059}" srcOrd="0" destOrd="0" presId="urn:microsoft.com/office/officeart/2005/8/layout/hierarchy3"/>
    <dgm:cxn modelId="{F4B81206-B91B-4121-A3F6-A0F091240E11}" type="presParOf" srcId="{B2D908EF-420A-4430-A1F0-B8ED26A35CEF}" destId="{466E09CA-490C-44A6-87BC-145D97E69D63}" srcOrd="1" destOrd="0" presId="urn:microsoft.com/office/officeart/2005/8/layout/hierarchy3"/>
    <dgm:cxn modelId="{D7CBE827-EC5A-455C-BAAE-1B1232E65DCE}" type="presParOf" srcId="{00C1AA1A-57C8-4DCA-8005-6B5F25EAB6DE}" destId="{E3B501AE-35F8-46D6-AFD1-A623E6469A8B}" srcOrd="1" destOrd="0" presId="urn:microsoft.com/office/officeart/2005/8/layout/hierarchy3"/>
    <dgm:cxn modelId="{047EE0F5-2C6E-4FF3-B7DC-160CBD33B3C9}" type="presParOf" srcId="{8ACE5100-9CDB-4BAD-9F9D-48F8595552BC}" destId="{5010B8D4-0747-4C37-A8DF-8F1764A05EC8}" srcOrd="1" destOrd="0" presId="urn:microsoft.com/office/officeart/2005/8/layout/hierarchy3"/>
    <dgm:cxn modelId="{C1FDF9F0-D5E9-4F2B-8EAA-BBEA05DE1203}" type="presParOf" srcId="{5010B8D4-0747-4C37-A8DF-8F1764A05EC8}" destId="{08983EA9-8879-4736-88AA-05DB73079C46}" srcOrd="0" destOrd="0" presId="urn:microsoft.com/office/officeart/2005/8/layout/hierarchy3"/>
    <dgm:cxn modelId="{F63863D5-A4B7-46B5-8351-4F1DEFDAD230}" type="presParOf" srcId="{08983EA9-8879-4736-88AA-05DB73079C46}" destId="{A4C5A66C-C923-4655-BDC7-4968114834E7}" srcOrd="0" destOrd="0" presId="urn:microsoft.com/office/officeart/2005/8/layout/hierarchy3"/>
    <dgm:cxn modelId="{218434F4-E98C-4FEA-85A8-AC22D0DEE56E}" type="presParOf" srcId="{08983EA9-8879-4736-88AA-05DB73079C46}" destId="{8859CFB8-676B-4FCC-9046-6023FE0D65F6}" srcOrd="1" destOrd="0" presId="urn:microsoft.com/office/officeart/2005/8/layout/hierarchy3"/>
    <dgm:cxn modelId="{E853213E-D1E0-4B79-9792-E29D1836D98E}" type="presParOf" srcId="{5010B8D4-0747-4C37-A8DF-8F1764A05EC8}" destId="{CEB40CAB-2051-4B05-A2E5-22E448590E70}" srcOrd="1" destOrd="0" presId="urn:microsoft.com/office/officeart/2005/8/layout/hierarchy3"/>
    <dgm:cxn modelId="{815B3E2A-921F-4024-92BA-9A1FEA1FACD3}" type="presParOf" srcId="{CEB40CAB-2051-4B05-A2E5-22E448590E70}" destId="{1AFB7F23-00A7-41F1-90AD-B9E8D4F8F389}" srcOrd="0" destOrd="0" presId="urn:microsoft.com/office/officeart/2005/8/layout/hierarchy3"/>
    <dgm:cxn modelId="{08D7457D-4033-4DCA-A5F9-C6A3A7C39D50}" type="presParOf" srcId="{CEB40CAB-2051-4B05-A2E5-22E448590E70}" destId="{8EFB0A11-ED08-4734-8FCD-B3A8F501E357}" srcOrd="1" destOrd="0" presId="urn:microsoft.com/office/officeart/2005/8/layout/hierarchy3"/>
    <dgm:cxn modelId="{306D680B-6797-4038-BCBB-E32DB5BA6E8B}" type="presParOf" srcId="{CEB40CAB-2051-4B05-A2E5-22E448590E70}" destId="{CB701838-9DB5-4157-9D14-5CC938C0A1A9}" srcOrd="2" destOrd="0" presId="urn:microsoft.com/office/officeart/2005/8/layout/hierarchy3"/>
    <dgm:cxn modelId="{EB5715AC-E361-4FA2-B516-B978D5E00BA0}" type="presParOf" srcId="{CEB40CAB-2051-4B05-A2E5-22E448590E70}" destId="{4927209E-15B3-4792-B20D-A737468975D3}" srcOrd="3" destOrd="0" presId="urn:microsoft.com/office/officeart/2005/8/layout/hierarchy3"/>
    <dgm:cxn modelId="{E4F1F817-8E0D-49E5-96C0-3E0EBBD0213D}" type="presParOf" srcId="{CEB40CAB-2051-4B05-A2E5-22E448590E70}" destId="{2D05A6F2-23F3-426B-9A73-F02C4AA1B035}" srcOrd="4" destOrd="0" presId="urn:microsoft.com/office/officeart/2005/8/layout/hierarchy3"/>
    <dgm:cxn modelId="{761137F0-F6F8-4E94-80DD-74B5286FFBE4}" type="presParOf" srcId="{CEB40CAB-2051-4B05-A2E5-22E448590E70}" destId="{12F161AB-5072-484C-AF46-281A4DA46CAF}" srcOrd="5" destOrd="0" presId="urn:microsoft.com/office/officeart/2005/8/layout/hierarchy3"/>
    <dgm:cxn modelId="{EB2C907A-035F-47F6-8427-E37BDB80FA68}" type="presParOf" srcId="{CEB40CAB-2051-4B05-A2E5-22E448590E70}" destId="{AE951BD2-A6EA-4CA0-A4FB-6BC77C2A8D15}" srcOrd="6" destOrd="0" presId="urn:microsoft.com/office/officeart/2005/8/layout/hierarchy3"/>
    <dgm:cxn modelId="{243EC1B3-8D86-4BCB-A899-D5F2B764D1BF}" type="presParOf" srcId="{CEB40CAB-2051-4B05-A2E5-22E448590E70}" destId="{BE5C71B3-8C14-4DA2-A693-C298D0E342CC}" srcOrd="7" destOrd="0" presId="urn:microsoft.com/office/officeart/2005/8/layout/hierarchy3"/>
    <dgm:cxn modelId="{318C0C3E-C834-4E0A-BF80-CB1C4F10BE54}" type="presParOf" srcId="{8ACE5100-9CDB-4BAD-9F9D-48F8595552BC}" destId="{074E15BE-DEEF-41D7-9A6F-9F35A8E670DC}" srcOrd="2" destOrd="0" presId="urn:microsoft.com/office/officeart/2005/8/layout/hierarchy3"/>
    <dgm:cxn modelId="{A1A077C3-9F8B-4373-84E3-9F053F581B3F}" type="presParOf" srcId="{074E15BE-DEEF-41D7-9A6F-9F35A8E670DC}" destId="{A83EC8E9-3A00-46D4-B123-0D48D1464E46}" srcOrd="0" destOrd="0" presId="urn:microsoft.com/office/officeart/2005/8/layout/hierarchy3"/>
    <dgm:cxn modelId="{46814845-DB2C-48D3-A07B-897F7DCA39E0}" type="presParOf" srcId="{A83EC8E9-3A00-46D4-B123-0D48D1464E46}" destId="{4A1E0829-17C2-4610-9C93-451D5E06C56A}" srcOrd="0" destOrd="0" presId="urn:microsoft.com/office/officeart/2005/8/layout/hierarchy3"/>
    <dgm:cxn modelId="{CB4466AE-147C-4F6F-AB57-9D4FD60E0180}" type="presParOf" srcId="{A83EC8E9-3A00-46D4-B123-0D48D1464E46}" destId="{41E92713-0F62-4DD1-996A-BF7A56CB0CE6}" srcOrd="1" destOrd="0" presId="urn:microsoft.com/office/officeart/2005/8/layout/hierarchy3"/>
    <dgm:cxn modelId="{C2BACA7F-9A22-4A49-8CE3-070486B3EB10}" type="presParOf" srcId="{074E15BE-DEEF-41D7-9A6F-9F35A8E670DC}" destId="{B9A5511A-722C-4EE3-ACD9-3E3647EB345E}" srcOrd="1" destOrd="0" presId="urn:microsoft.com/office/officeart/2005/8/layout/hierarchy3"/>
    <dgm:cxn modelId="{74E3B000-462E-4A26-B666-3F48949AD93B}" type="presParOf" srcId="{B9A5511A-722C-4EE3-ACD9-3E3647EB345E}" destId="{C5E37011-D375-400D-8558-1858AD2CEBF2}" srcOrd="0" destOrd="0" presId="urn:microsoft.com/office/officeart/2005/8/layout/hierarchy3"/>
    <dgm:cxn modelId="{935BE2CC-59E7-4D4F-8012-09C19B7B3B91}" type="presParOf" srcId="{B9A5511A-722C-4EE3-ACD9-3E3647EB345E}" destId="{D1963669-474D-4C5F-8942-695B5EBEB294}" srcOrd="1" destOrd="0" presId="urn:microsoft.com/office/officeart/2005/8/layout/hierarchy3"/>
    <dgm:cxn modelId="{D60F9BEA-1F08-4969-9AA1-66F3E9D9D690}" type="presParOf" srcId="{B9A5511A-722C-4EE3-ACD9-3E3647EB345E}" destId="{CE4E0D11-C263-4D2D-9F08-E3CF7A967114}" srcOrd="2" destOrd="0" presId="urn:microsoft.com/office/officeart/2005/8/layout/hierarchy3"/>
    <dgm:cxn modelId="{629AC76F-80FA-4EAA-81E2-706F35986E6F}" type="presParOf" srcId="{B9A5511A-722C-4EE3-ACD9-3E3647EB345E}" destId="{FEFCD4D0-DDC6-44FB-B42C-31EAD0C12016}"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612DD40-7D45-4914-99DF-B81A8FAD35E2}" type="doc">
      <dgm:prSet loTypeId="urn:microsoft.com/office/officeart/2005/8/layout/cycle3" loCatId="cycle" qsTypeId="urn:microsoft.com/office/officeart/2005/8/quickstyle/simple1" qsCatId="simple" csTypeId="urn:microsoft.com/office/officeart/2005/8/colors/colorful4" csCatId="colorful" phldr="1"/>
      <dgm:spPr/>
      <dgm:t>
        <a:bodyPr/>
        <a:lstStyle/>
        <a:p>
          <a:endParaRPr lang="en-US"/>
        </a:p>
      </dgm:t>
    </dgm:pt>
    <dgm:pt modelId="{BD2B5316-B039-489A-9885-C419240EACF4}">
      <dgm:prSet/>
      <dgm:spPr/>
      <dgm:t>
        <a:bodyPr/>
        <a:lstStyle/>
        <a:p>
          <a:pPr rtl="0"/>
          <a:r>
            <a:rPr lang="en-US" b="1" i="1" dirty="0" smtClean="0"/>
            <a:t>Communication is key for a successful partnership!  Communicate any issues or delays immediately please. </a:t>
          </a:r>
          <a:endParaRPr lang="en-US" dirty="0"/>
        </a:p>
      </dgm:t>
    </dgm:pt>
    <dgm:pt modelId="{37B49C73-0A0D-48A4-B929-E231BE332F59}" type="parTrans" cxnId="{E8AD2D5C-CD0E-44F9-8CBF-E1DD1D1F9ABA}">
      <dgm:prSet/>
      <dgm:spPr/>
      <dgm:t>
        <a:bodyPr/>
        <a:lstStyle/>
        <a:p>
          <a:endParaRPr lang="en-US"/>
        </a:p>
      </dgm:t>
    </dgm:pt>
    <dgm:pt modelId="{7693A57B-03E1-463B-90BF-1F9EBE66248B}" type="sibTrans" cxnId="{E8AD2D5C-CD0E-44F9-8CBF-E1DD1D1F9ABA}">
      <dgm:prSet/>
      <dgm:spPr/>
      <dgm:t>
        <a:bodyPr/>
        <a:lstStyle/>
        <a:p>
          <a:endParaRPr lang="en-US"/>
        </a:p>
      </dgm:t>
    </dgm:pt>
    <dgm:pt modelId="{C3DFE8E2-DA6E-4396-B63A-3A9465537224}">
      <dgm:prSet/>
      <dgm:spPr/>
      <dgm:t>
        <a:bodyPr/>
        <a:lstStyle/>
        <a:p>
          <a:pPr rtl="0"/>
          <a:r>
            <a:rPr lang="en-US" b="1" i="1" dirty="0" smtClean="0"/>
            <a:t> MRES is expected to keep the client informed at all times so we expect the same from you.  </a:t>
          </a:r>
          <a:endParaRPr lang="en-US" dirty="0"/>
        </a:p>
      </dgm:t>
    </dgm:pt>
    <dgm:pt modelId="{24E5BC4C-2FBE-4832-A595-E70BF8A2D6FB}" type="parTrans" cxnId="{6B1F4847-9DFF-4C15-ACB4-4A4D008B08DA}">
      <dgm:prSet/>
      <dgm:spPr/>
      <dgm:t>
        <a:bodyPr/>
        <a:lstStyle/>
        <a:p>
          <a:endParaRPr lang="en-US"/>
        </a:p>
      </dgm:t>
    </dgm:pt>
    <dgm:pt modelId="{ACC30190-25B7-4912-AB7C-1EE6372DE47C}" type="sibTrans" cxnId="{6B1F4847-9DFF-4C15-ACB4-4A4D008B08DA}">
      <dgm:prSet/>
      <dgm:spPr/>
      <dgm:t>
        <a:bodyPr/>
        <a:lstStyle/>
        <a:p>
          <a:endParaRPr lang="en-US"/>
        </a:p>
      </dgm:t>
    </dgm:pt>
    <dgm:pt modelId="{BC1CD26C-688A-4060-B16D-A6A78F50D11D}">
      <dgm:prSet/>
      <dgm:spPr>
        <a:solidFill>
          <a:schemeClr val="accent1"/>
        </a:solidFill>
      </dgm:spPr>
      <dgm:t>
        <a:bodyPr/>
        <a:lstStyle/>
        <a:p>
          <a:pPr rtl="0"/>
          <a:r>
            <a:rPr lang="en-US" b="1" i="1" dirty="0" smtClean="0"/>
            <a:t>MRES expects that you respond to all requests within 24 hours.</a:t>
          </a:r>
          <a:endParaRPr lang="en-US" dirty="0"/>
        </a:p>
      </dgm:t>
    </dgm:pt>
    <dgm:pt modelId="{29FB0527-5F72-4D27-BF55-41C73810EDA0}" type="parTrans" cxnId="{BC8EC1DF-1D76-4C56-9018-C7C46975CB1B}">
      <dgm:prSet/>
      <dgm:spPr/>
      <dgm:t>
        <a:bodyPr/>
        <a:lstStyle/>
        <a:p>
          <a:endParaRPr lang="en-US"/>
        </a:p>
      </dgm:t>
    </dgm:pt>
    <dgm:pt modelId="{01AE09F8-57AC-4B2A-BD20-F31450D08EAA}" type="sibTrans" cxnId="{BC8EC1DF-1D76-4C56-9018-C7C46975CB1B}">
      <dgm:prSet/>
      <dgm:spPr/>
      <dgm:t>
        <a:bodyPr/>
        <a:lstStyle/>
        <a:p>
          <a:endParaRPr lang="en-US"/>
        </a:p>
      </dgm:t>
    </dgm:pt>
    <dgm:pt modelId="{5C902C6D-5FBA-4904-B216-B8085E65E7C4}" type="pres">
      <dgm:prSet presAssocID="{F612DD40-7D45-4914-99DF-B81A8FAD35E2}" presName="Name0" presStyleCnt="0">
        <dgm:presLayoutVars>
          <dgm:dir/>
          <dgm:resizeHandles val="exact"/>
        </dgm:presLayoutVars>
      </dgm:prSet>
      <dgm:spPr/>
      <dgm:t>
        <a:bodyPr/>
        <a:lstStyle/>
        <a:p>
          <a:endParaRPr lang="en-US"/>
        </a:p>
      </dgm:t>
    </dgm:pt>
    <dgm:pt modelId="{4A704037-89F4-4715-9D2A-465CA7BA8A37}" type="pres">
      <dgm:prSet presAssocID="{F612DD40-7D45-4914-99DF-B81A8FAD35E2}" presName="cycle" presStyleCnt="0"/>
      <dgm:spPr/>
      <dgm:t>
        <a:bodyPr/>
        <a:lstStyle/>
        <a:p>
          <a:endParaRPr lang="en-US"/>
        </a:p>
      </dgm:t>
    </dgm:pt>
    <dgm:pt modelId="{DE96DE6A-8D32-406B-B68C-93259DB8F02C}" type="pres">
      <dgm:prSet presAssocID="{BD2B5316-B039-489A-9885-C419240EACF4}" presName="nodeFirstNode" presStyleLbl="node1" presStyleIdx="0" presStyleCnt="3">
        <dgm:presLayoutVars>
          <dgm:bulletEnabled val="1"/>
        </dgm:presLayoutVars>
      </dgm:prSet>
      <dgm:spPr/>
      <dgm:t>
        <a:bodyPr/>
        <a:lstStyle/>
        <a:p>
          <a:endParaRPr lang="en-US"/>
        </a:p>
      </dgm:t>
    </dgm:pt>
    <dgm:pt modelId="{A5510E44-CAC6-4A8F-A0B0-B7B2B8A66943}" type="pres">
      <dgm:prSet presAssocID="{7693A57B-03E1-463B-90BF-1F9EBE66248B}" presName="sibTransFirstNode" presStyleLbl="bgShp" presStyleIdx="0" presStyleCnt="1"/>
      <dgm:spPr/>
      <dgm:t>
        <a:bodyPr/>
        <a:lstStyle/>
        <a:p>
          <a:endParaRPr lang="en-US"/>
        </a:p>
      </dgm:t>
    </dgm:pt>
    <dgm:pt modelId="{41B091C7-B5D1-4817-9923-E499E71535E6}" type="pres">
      <dgm:prSet presAssocID="{C3DFE8E2-DA6E-4396-B63A-3A9465537224}" presName="nodeFollowingNodes" presStyleLbl="node1" presStyleIdx="1" presStyleCnt="3">
        <dgm:presLayoutVars>
          <dgm:bulletEnabled val="1"/>
        </dgm:presLayoutVars>
      </dgm:prSet>
      <dgm:spPr/>
      <dgm:t>
        <a:bodyPr/>
        <a:lstStyle/>
        <a:p>
          <a:endParaRPr lang="en-US"/>
        </a:p>
      </dgm:t>
    </dgm:pt>
    <dgm:pt modelId="{BAA31FC6-3697-465A-8E00-D9BC83CD9EA3}" type="pres">
      <dgm:prSet presAssocID="{BC1CD26C-688A-4060-B16D-A6A78F50D11D}" presName="nodeFollowingNodes" presStyleLbl="node1" presStyleIdx="2" presStyleCnt="3">
        <dgm:presLayoutVars>
          <dgm:bulletEnabled val="1"/>
        </dgm:presLayoutVars>
      </dgm:prSet>
      <dgm:spPr/>
      <dgm:t>
        <a:bodyPr/>
        <a:lstStyle/>
        <a:p>
          <a:endParaRPr lang="en-US"/>
        </a:p>
      </dgm:t>
    </dgm:pt>
  </dgm:ptLst>
  <dgm:cxnLst>
    <dgm:cxn modelId="{EA3BA730-C581-4D6F-9D47-5BBBBFCFC5ED}" type="presOf" srcId="{7693A57B-03E1-463B-90BF-1F9EBE66248B}" destId="{A5510E44-CAC6-4A8F-A0B0-B7B2B8A66943}" srcOrd="0" destOrd="0" presId="urn:microsoft.com/office/officeart/2005/8/layout/cycle3"/>
    <dgm:cxn modelId="{C59D4F2D-314C-4432-8F44-513EF3CD8923}" type="presOf" srcId="{BC1CD26C-688A-4060-B16D-A6A78F50D11D}" destId="{BAA31FC6-3697-465A-8E00-D9BC83CD9EA3}" srcOrd="0" destOrd="0" presId="urn:microsoft.com/office/officeart/2005/8/layout/cycle3"/>
    <dgm:cxn modelId="{D2F2CFF6-C705-4388-B555-5B52DDD27DE2}" type="presOf" srcId="{F612DD40-7D45-4914-99DF-B81A8FAD35E2}" destId="{5C902C6D-5FBA-4904-B216-B8085E65E7C4}" srcOrd="0" destOrd="0" presId="urn:microsoft.com/office/officeart/2005/8/layout/cycle3"/>
    <dgm:cxn modelId="{BC8EC1DF-1D76-4C56-9018-C7C46975CB1B}" srcId="{F612DD40-7D45-4914-99DF-B81A8FAD35E2}" destId="{BC1CD26C-688A-4060-B16D-A6A78F50D11D}" srcOrd="2" destOrd="0" parTransId="{29FB0527-5F72-4D27-BF55-41C73810EDA0}" sibTransId="{01AE09F8-57AC-4B2A-BD20-F31450D08EAA}"/>
    <dgm:cxn modelId="{E8AD2D5C-CD0E-44F9-8CBF-E1DD1D1F9ABA}" srcId="{F612DD40-7D45-4914-99DF-B81A8FAD35E2}" destId="{BD2B5316-B039-489A-9885-C419240EACF4}" srcOrd="0" destOrd="0" parTransId="{37B49C73-0A0D-48A4-B929-E231BE332F59}" sibTransId="{7693A57B-03E1-463B-90BF-1F9EBE66248B}"/>
    <dgm:cxn modelId="{6B1F4847-9DFF-4C15-ACB4-4A4D008B08DA}" srcId="{F612DD40-7D45-4914-99DF-B81A8FAD35E2}" destId="{C3DFE8E2-DA6E-4396-B63A-3A9465537224}" srcOrd="1" destOrd="0" parTransId="{24E5BC4C-2FBE-4832-A595-E70BF8A2D6FB}" sibTransId="{ACC30190-25B7-4912-AB7C-1EE6372DE47C}"/>
    <dgm:cxn modelId="{9A865C4F-F369-4981-99A9-9FC4509244FF}" type="presOf" srcId="{C3DFE8E2-DA6E-4396-B63A-3A9465537224}" destId="{41B091C7-B5D1-4817-9923-E499E71535E6}" srcOrd="0" destOrd="0" presId="urn:microsoft.com/office/officeart/2005/8/layout/cycle3"/>
    <dgm:cxn modelId="{6AEB2547-D215-4829-9838-4768052CD75D}" type="presOf" srcId="{BD2B5316-B039-489A-9885-C419240EACF4}" destId="{DE96DE6A-8D32-406B-B68C-93259DB8F02C}" srcOrd="0" destOrd="0" presId="urn:microsoft.com/office/officeart/2005/8/layout/cycle3"/>
    <dgm:cxn modelId="{DE6BA763-8D04-4035-88EE-C606CDE2305F}" type="presParOf" srcId="{5C902C6D-5FBA-4904-B216-B8085E65E7C4}" destId="{4A704037-89F4-4715-9D2A-465CA7BA8A37}" srcOrd="0" destOrd="0" presId="urn:microsoft.com/office/officeart/2005/8/layout/cycle3"/>
    <dgm:cxn modelId="{72BBB246-F124-421D-9C20-567BABFEF6AE}" type="presParOf" srcId="{4A704037-89F4-4715-9D2A-465CA7BA8A37}" destId="{DE96DE6A-8D32-406B-B68C-93259DB8F02C}" srcOrd="0" destOrd="0" presId="urn:microsoft.com/office/officeart/2005/8/layout/cycle3"/>
    <dgm:cxn modelId="{E532468A-B4DF-449D-91AA-AE398F41F5B1}" type="presParOf" srcId="{4A704037-89F4-4715-9D2A-465CA7BA8A37}" destId="{A5510E44-CAC6-4A8F-A0B0-B7B2B8A66943}" srcOrd="1" destOrd="0" presId="urn:microsoft.com/office/officeart/2005/8/layout/cycle3"/>
    <dgm:cxn modelId="{71C67C98-7947-4073-9AAB-55AD7026A13B}" type="presParOf" srcId="{4A704037-89F4-4715-9D2A-465CA7BA8A37}" destId="{41B091C7-B5D1-4817-9923-E499E71535E6}" srcOrd="2" destOrd="0" presId="urn:microsoft.com/office/officeart/2005/8/layout/cycle3"/>
    <dgm:cxn modelId="{19759843-F35C-42D0-B024-4B0A2FD944F7}" type="presParOf" srcId="{4A704037-89F4-4715-9D2A-465CA7BA8A37}" destId="{BAA31FC6-3697-465A-8E00-D9BC83CD9EA3}"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959576-7DD3-4658-AC82-3D169A45F99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BE7CEAD6-14C2-480B-B410-D75A42E42CDB}">
      <dgm:prSet/>
      <dgm:spPr>
        <a:solidFill>
          <a:srgbClr val="42BBB1"/>
        </a:solidFill>
      </dgm:spPr>
      <dgm:t>
        <a:bodyPr/>
        <a:lstStyle/>
        <a:p>
          <a:pPr rtl="0"/>
          <a:r>
            <a:rPr lang="en-US" dirty="0" smtClean="0"/>
            <a:t>MRES has required turn times/metrics for every client.</a:t>
          </a:r>
          <a:endParaRPr lang="en-US" dirty="0"/>
        </a:p>
      </dgm:t>
    </dgm:pt>
    <dgm:pt modelId="{4FE8BAE3-21EA-4206-8448-B54FF803A494}" type="parTrans" cxnId="{26774C21-C41B-48B4-9771-62A449566627}">
      <dgm:prSet/>
      <dgm:spPr/>
      <dgm:t>
        <a:bodyPr/>
        <a:lstStyle/>
        <a:p>
          <a:endParaRPr lang="en-US"/>
        </a:p>
      </dgm:t>
    </dgm:pt>
    <dgm:pt modelId="{43E9483C-533D-4EC8-A138-7EDE971F63FB}" type="sibTrans" cxnId="{26774C21-C41B-48B4-9771-62A449566627}">
      <dgm:prSet/>
      <dgm:spPr/>
      <dgm:t>
        <a:bodyPr/>
        <a:lstStyle/>
        <a:p>
          <a:endParaRPr lang="en-US"/>
        </a:p>
      </dgm:t>
    </dgm:pt>
    <dgm:pt modelId="{9C92BBF5-3445-47F4-9D0A-5A9E6B9B7820}">
      <dgm:prSet/>
      <dgm:spPr/>
      <dgm:t>
        <a:bodyPr/>
        <a:lstStyle/>
        <a:p>
          <a:pPr rtl="0"/>
          <a:r>
            <a:rPr lang="en-US" dirty="0" smtClean="0"/>
            <a:t>Turn times and your scorecards are based on specific metrics</a:t>
          </a:r>
          <a:endParaRPr lang="en-US" dirty="0"/>
        </a:p>
      </dgm:t>
    </dgm:pt>
    <dgm:pt modelId="{B1744FE3-8A58-4134-8DBC-490D3FD6054D}" type="parTrans" cxnId="{D691AC5A-D8A5-40B0-B16F-059A5B219F76}">
      <dgm:prSet/>
      <dgm:spPr/>
      <dgm:t>
        <a:bodyPr/>
        <a:lstStyle/>
        <a:p>
          <a:endParaRPr lang="en-US"/>
        </a:p>
      </dgm:t>
    </dgm:pt>
    <dgm:pt modelId="{C41620F4-BB64-40B0-BB87-A8EFA3A451C1}" type="sibTrans" cxnId="{D691AC5A-D8A5-40B0-B16F-059A5B219F76}">
      <dgm:prSet/>
      <dgm:spPr/>
      <dgm:t>
        <a:bodyPr/>
        <a:lstStyle/>
        <a:p>
          <a:endParaRPr lang="en-US"/>
        </a:p>
      </dgm:t>
    </dgm:pt>
    <dgm:pt modelId="{690A1587-CD3B-487A-BF35-417DDCC17CEE}">
      <dgm:prSet/>
      <dgm:spPr>
        <a:solidFill>
          <a:srgbClr val="468790"/>
        </a:solidFill>
      </dgm:spPr>
      <dgm:t>
        <a:bodyPr/>
        <a:lstStyle/>
        <a:p>
          <a:pPr rtl="0"/>
          <a:r>
            <a:rPr lang="en-US" dirty="0" smtClean="0"/>
            <a:t>If MRES does not meet the required turn times of our client, penalties may apply</a:t>
          </a:r>
          <a:endParaRPr lang="en-US" dirty="0"/>
        </a:p>
      </dgm:t>
    </dgm:pt>
    <dgm:pt modelId="{9C709D26-D789-4AE9-92BA-25CF543ACF15}" type="parTrans" cxnId="{70E6DA74-EE8C-4D11-94CC-C7CF4A04FC17}">
      <dgm:prSet/>
      <dgm:spPr/>
      <dgm:t>
        <a:bodyPr/>
        <a:lstStyle/>
        <a:p>
          <a:endParaRPr lang="en-US"/>
        </a:p>
      </dgm:t>
    </dgm:pt>
    <dgm:pt modelId="{F47036A7-E6E7-471D-8023-DD055B55F0D7}" type="sibTrans" cxnId="{70E6DA74-EE8C-4D11-94CC-C7CF4A04FC17}">
      <dgm:prSet/>
      <dgm:spPr/>
      <dgm:t>
        <a:bodyPr/>
        <a:lstStyle/>
        <a:p>
          <a:endParaRPr lang="en-US"/>
        </a:p>
      </dgm:t>
    </dgm:pt>
    <dgm:pt modelId="{95D0C264-6553-4A73-8EF2-F5A271F974FF}" type="pres">
      <dgm:prSet presAssocID="{F6959576-7DD3-4658-AC82-3D169A45F991}" presName="Name0" presStyleCnt="0">
        <dgm:presLayoutVars>
          <dgm:dir/>
          <dgm:animLvl val="lvl"/>
          <dgm:resizeHandles val="exact"/>
        </dgm:presLayoutVars>
      </dgm:prSet>
      <dgm:spPr/>
      <dgm:t>
        <a:bodyPr/>
        <a:lstStyle/>
        <a:p>
          <a:endParaRPr lang="en-US"/>
        </a:p>
      </dgm:t>
    </dgm:pt>
    <dgm:pt modelId="{2207E27D-D245-4CA6-AA11-A40ECB7992A6}" type="pres">
      <dgm:prSet presAssocID="{9C92BBF5-3445-47F4-9D0A-5A9E6B9B7820}" presName="boxAndChildren" presStyleCnt="0"/>
      <dgm:spPr/>
    </dgm:pt>
    <dgm:pt modelId="{CA2004C2-A497-489B-8FC1-21EABE4BB87C}" type="pres">
      <dgm:prSet presAssocID="{9C92BBF5-3445-47F4-9D0A-5A9E6B9B7820}" presName="parentTextBox" presStyleLbl="node1" presStyleIdx="0" presStyleCnt="3"/>
      <dgm:spPr/>
      <dgm:t>
        <a:bodyPr/>
        <a:lstStyle/>
        <a:p>
          <a:endParaRPr lang="en-US"/>
        </a:p>
      </dgm:t>
    </dgm:pt>
    <dgm:pt modelId="{1DE30D18-66EE-4D1A-B92B-1F2C49F9E53F}" type="pres">
      <dgm:prSet presAssocID="{F47036A7-E6E7-471D-8023-DD055B55F0D7}" presName="sp" presStyleCnt="0"/>
      <dgm:spPr/>
    </dgm:pt>
    <dgm:pt modelId="{BA118657-946F-4CF6-8BEE-E711DF23F9BC}" type="pres">
      <dgm:prSet presAssocID="{690A1587-CD3B-487A-BF35-417DDCC17CEE}" presName="arrowAndChildren" presStyleCnt="0"/>
      <dgm:spPr/>
    </dgm:pt>
    <dgm:pt modelId="{F13916EE-B552-40A4-A1A1-BE329DC561C3}" type="pres">
      <dgm:prSet presAssocID="{690A1587-CD3B-487A-BF35-417DDCC17CEE}" presName="parentTextArrow" presStyleLbl="node1" presStyleIdx="1" presStyleCnt="3"/>
      <dgm:spPr/>
      <dgm:t>
        <a:bodyPr/>
        <a:lstStyle/>
        <a:p>
          <a:endParaRPr lang="en-US"/>
        </a:p>
      </dgm:t>
    </dgm:pt>
    <dgm:pt modelId="{331CEFDA-B81F-464D-AD30-ADEF35046209}" type="pres">
      <dgm:prSet presAssocID="{43E9483C-533D-4EC8-A138-7EDE971F63FB}" presName="sp" presStyleCnt="0"/>
      <dgm:spPr/>
    </dgm:pt>
    <dgm:pt modelId="{B5C8B7D6-46FB-401E-9736-191F420F2F6C}" type="pres">
      <dgm:prSet presAssocID="{BE7CEAD6-14C2-480B-B410-D75A42E42CDB}" presName="arrowAndChildren" presStyleCnt="0"/>
      <dgm:spPr/>
    </dgm:pt>
    <dgm:pt modelId="{FD70805D-C591-4547-999D-F175DCABD7FC}" type="pres">
      <dgm:prSet presAssocID="{BE7CEAD6-14C2-480B-B410-D75A42E42CDB}" presName="parentTextArrow" presStyleLbl="node1" presStyleIdx="2" presStyleCnt="3"/>
      <dgm:spPr/>
      <dgm:t>
        <a:bodyPr/>
        <a:lstStyle/>
        <a:p>
          <a:endParaRPr lang="en-US"/>
        </a:p>
      </dgm:t>
    </dgm:pt>
  </dgm:ptLst>
  <dgm:cxnLst>
    <dgm:cxn modelId="{D691AC5A-D8A5-40B0-B16F-059A5B219F76}" srcId="{F6959576-7DD3-4658-AC82-3D169A45F991}" destId="{9C92BBF5-3445-47F4-9D0A-5A9E6B9B7820}" srcOrd="2" destOrd="0" parTransId="{B1744FE3-8A58-4134-8DBC-490D3FD6054D}" sibTransId="{C41620F4-BB64-40B0-BB87-A8EFA3A451C1}"/>
    <dgm:cxn modelId="{D50C4AE3-0A58-4222-A1C1-ED909D2A258F}" type="presOf" srcId="{F6959576-7DD3-4658-AC82-3D169A45F991}" destId="{95D0C264-6553-4A73-8EF2-F5A271F974FF}" srcOrd="0" destOrd="0" presId="urn:microsoft.com/office/officeart/2005/8/layout/process4"/>
    <dgm:cxn modelId="{89D8659C-95A6-4D06-9ADB-969DA0B4BF59}" type="presOf" srcId="{690A1587-CD3B-487A-BF35-417DDCC17CEE}" destId="{F13916EE-B552-40A4-A1A1-BE329DC561C3}" srcOrd="0" destOrd="0" presId="urn:microsoft.com/office/officeart/2005/8/layout/process4"/>
    <dgm:cxn modelId="{DFBF994C-7EA0-4D01-88A5-C1CAE792A596}" type="presOf" srcId="{BE7CEAD6-14C2-480B-B410-D75A42E42CDB}" destId="{FD70805D-C591-4547-999D-F175DCABD7FC}" srcOrd="0" destOrd="0" presId="urn:microsoft.com/office/officeart/2005/8/layout/process4"/>
    <dgm:cxn modelId="{26774C21-C41B-48B4-9771-62A449566627}" srcId="{F6959576-7DD3-4658-AC82-3D169A45F991}" destId="{BE7CEAD6-14C2-480B-B410-D75A42E42CDB}" srcOrd="0" destOrd="0" parTransId="{4FE8BAE3-21EA-4206-8448-B54FF803A494}" sibTransId="{43E9483C-533D-4EC8-A138-7EDE971F63FB}"/>
    <dgm:cxn modelId="{70E6DA74-EE8C-4D11-94CC-C7CF4A04FC17}" srcId="{F6959576-7DD3-4658-AC82-3D169A45F991}" destId="{690A1587-CD3B-487A-BF35-417DDCC17CEE}" srcOrd="1" destOrd="0" parTransId="{9C709D26-D789-4AE9-92BA-25CF543ACF15}" sibTransId="{F47036A7-E6E7-471D-8023-DD055B55F0D7}"/>
    <dgm:cxn modelId="{064D3568-9691-4F79-B75E-4A9B2481DAB2}" type="presOf" srcId="{9C92BBF5-3445-47F4-9D0A-5A9E6B9B7820}" destId="{CA2004C2-A497-489B-8FC1-21EABE4BB87C}" srcOrd="0" destOrd="0" presId="urn:microsoft.com/office/officeart/2005/8/layout/process4"/>
    <dgm:cxn modelId="{C1476645-C6EF-451B-BE01-7A1CC4ACEDEF}" type="presParOf" srcId="{95D0C264-6553-4A73-8EF2-F5A271F974FF}" destId="{2207E27D-D245-4CA6-AA11-A40ECB7992A6}" srcOrd="0" destOrd="0" presId="urn:microsoft.com/office/officeart/2005/8/layout/process4"/>
    <dgm:cxn modelId="{A18770B0-1A36-41BB-8F95-8BAFD4668312}" type="presParOf" srcId="{2207E27D-D245-4CA6-AA11-A40ECB7992A6}" destId="{CA2004C2-A497-489B-8FC1-21EABE4BB87C}" srcOrd="0" destOrd="0" presId="urn:microsoft.com/office/officeart/2005/8/layout/process4"/>
    <dgm:cxn modelId="{9728B454-6481-4C40-BA79-7B8C8AE54794}" type="presParOf" srcId="{95D0C264-6553-4A73-8EF2-F5A271F974FF}" destId="{1DE30D18-66EE-4D1A-B92B-1F2C49F9E53F}" srcOrd="1" destOrd="0" presId="urn:microsoft.com/office/officeart/2005/8/layout/process4"/>
    <dgm:cxn modelId="{FA33CF62-B582-4606-A566-8FF35210DD6B}" type="presParOf" srcId="{95D0C264-6553-4A73-8EF2-F5A271F974FF}" destId="{BA118657-946F-4CF6-8BEE-E711DF23F9BC}" srcOrd="2" destOrd="0" presId="urn:microsoft.com/office/officeart/2005/8/layout/process4"/>
    <dgm:cxn modelId="{FC672DE0-5507-4B8C-8CBC-2281B9F9C90E}" type="presParOf" srcId="{BA118657-946F-4CF6-8BEE-E711DF23F9BC}" destId="{F13916EE-B552-40A4-A1A1-BE329DC561C3}" srcOrd="0" destOrd="0" presId="urn:microsoft.com/office/officeart/2005/8/layout/process4"/>
    <dgm:cxn modelId="{CBAABBC2-35B1-4CAA-895A-8AB0B9EA5888}" type="presParOf" srcId="{95D0C264-6553-4A73-8EF2-F5A271F974FF}" destId="{331CEFDA-B81F-464D-AD30-ADEF35046209}" srcOrd="3" destOrd="0" presId="urn:microsoft.com/office/officeart/2005/8/layout/process4"/>
    <dgm:cxn modelId="{E78C133D-49F3-4BF7-A524-2C509421B076}" type="presParOf" srcId="{95D0C264-6553-4A73-8EF2-F5A271F974FF}" destId="{B5C8B7D6-46FB-401E-9736-191F420F2F6C}" srcOrd="4" destOrd="0" presId="urn:microsoft.com/office/officeart/2005/8/layout/process4"/>
    <dgm:cxn modelId="{3FAE5676-1BF6-4BE6-8DE7-A01D9D93B470}" type="presParOf" srcId="{B5C8B7D6-46FB-401E-9736-191F420F2F6C}" destId="{FD70805D-C591-4547-999D-F175DCABD7F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0A4B34-C964-40DE-BC92-34842FB1E5C3}">
      <dsp:nvSpPr>
        <dsp:cNvPr id="0" name=""/>
        <dsp:cNvSpPr/>
      </dsp:nvSpPr>
      <dsp:spPr>
        <a:xfrm>
          <a:off x="14045" y="28702"/>
          <a:ext cx="2288905" cy="1240404"/>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National Title and Settlement Services</a:t>
          </a:r>
          <a:endParaRPr lang="en-US" sz="1600" kern="1200" dirty="0"/>
        </a:p>
      </dsp:txBody>
      <dsp:txXfrm>
        <a:off x="349247" y="210355"/>
        <a:ext cx="1618501" cy="877098"/>
      </dsp:txXfrm>
    </dsp:sp>
    <dsp:sp modelId="{063B4531-B4BE-4403-AE5A-86E0092EBF5E}">
      <dsp:nvSpPr>
        <dsp:cNvPr id="0" name=""/>
        <dsp:cNvSpPr/>
      </dsp:nvSpPr>
      <dsp:spPr>
        <a:xfrm rot="14867810" flipV="1">
          <a:off x="2953891" y="388742"/>
          <a:ext cx="224221" cy="272957"/>
        </a:xfrm>
        <a:prstGeom prst="star4">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CA912530-F0BE-4BB6-8A35-CF5F161B1704}">
      <dsp:nvSpPr>
        <dsp:cNvPr id="0" name=""/>
        <dsp:cNvSpPr/>
      </dsp:nvSpPr>
      <dsp:spPr>
        <a:xfrm>
          <a:off x="3712600" y="0"/>
          <a:ext cx="2327582" cy="1150429"/>
        </a:xfrm>
        <a:prstGeom prst="ellipse">
          <a:avLst/>
        </a:prstGeom>
        <a:gradFill rotWithShape="0">
          <a:gsLst>
            <a:gs pos="0">
              <a:schemeClr val="accent3">
                <a:hueOff val="0"/>
                <a:satOff val="0"/>
                <a:lumOff val="0"/>
                <a:alphaOff val="0"/>
                <a:tint val="96000"/>
                <a:lumMod val="102000"/>
              </a:schemeClr>
            </a:gs>
            <a:gs pos="100000">
              <a:schemeClr val="accent3">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Financial and Accounting Services</a:t>
          </a:r>
          <a:endParaRPr lang="en-US" sz="1600" kern="1200" dirty="0"/>
        </a:p>
      </dsp:txBody>
      <dsp:txXfrm>
        <a:off x="4053466" y="168476"/>
        <a:ext cx="1645850" cy="813477"/>
      </dsp:txXfrm>
    </dsp:sp>
    <dsp:sp modelId="{6A528C9F-B935-41E6-B824-6A0EF6918652}">
      <dsp:nvSpPr>
        <dsp:cNvPr id="0" name=""/>
        <dsp:cNvSpPr/>
      </dsp:nvSpPr>
      <dsp:spPr>
        <a:xfrm rot="14797856">
          <a:off x="2933358" y="2016508"/>
          <a:ext cx="225241" cy="301561"/>
        </a:xfrm>
        <a:prstGeom prst="star4">
          <a:avLst/>
        </a:prstGeom>
        <a:gradFill rotWithShape="0">
          <a:gsLst>
            <a:gs pos="0">
              <a:schemeClr val="accent3">
                <a:hueOff val="0"/>
                <a:satOff val="0"/>
                <a:lumOff val="0"/>
                <a:alphaOff val="0"/>
                <a:tint val="96000"/>
                <a:lumMod val="102000"/>
              </a:schemeClr>
            </a:gs>
            <a:gs pos="100000">
              <a:schemeClr val="accent3">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901B0A75-4CAB-4BAB-A1B5-FA86CFD1BC98}">
      <dsp:nvSpPr>
        <dsp:cNvPr id="0" name=""/>
        <dsp:cNvSpPr/>
      </dsp:nvSpPr>
      <dsp:spPr>
        <a:xfrm>
          <a:off x="20027" y="1605737"/>
          <a:ext cx="2356862" cy="1117410"/>
        </a:xfrm>
        <a:prstGeom prst="ellipse">
          <a:avLst/>
        </a:prstGeom>
        <a:gradFill rotWithShape="0">
          <a:gsLst>
            <a:gs pos="0">
              <a:schemeClr val="accent4">
                <a:hueOff val="0"/>
                <a:satOff val="0"/>
                <a:lumOff val="0"/>
                <a:alphaOff val="0"/>
                <a:tint val="96000"/>
                <a:lumMod val="102000"/>
              </a:schemeClr>
            </a:gs>
            <a:gs pos="100000">
              <a:schemeClr val="accent4">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Property Management (Inventory, Destination)</a:t>
          </a:r>
          <a:endParaRPr lang="en-US" sz="1600" kern="1200" dirty="0"/>
        </a:p>
      </dsp:txBody>
      <dsp:txXfrm>
        <a:off x="365181" y="1769378"/>
        <a:ext cx="1666554" cy="790128"/>
      </dsp:txXfrm>
    </dsp:sp>
    <dsp:sp modelId="{06E31CF7-D0E1-4363-A087-B98872C395B3}">
      <dsp:nvSpPr>
        <dsp:cNvPr id="0" name=""/>
        <dsp:cNvSpPr/>
      </dsp:nvSpPr>
      <dsp:spPr>
        <a:xfrm rot="10737046" flipH="1" flipV="1">
          <a:off x="1257936" y="3789690"/>
          <a:ext cx="43670" cy="54562"/>
        </a:xfrm>
        <a:prstGeom prst="triangle">
          <a:avLst/>
        </a:prstGeom>
        <a:gradFill rotWithShape="0">
          <a:gsLst>
            <a:gs pos="0">
              <a:schemeClr val="accent4">
                <a:hueOff val="0"/>
                <a:satOff val="0"/>
                <a:lumOff val="0"/>
                <a:alphaOff val="0"/>
                <a:tint val="96000"/>
                <a:lumMod val="102000"/>
              </a:schemeClr>
            </a:gs>
            <a:gs pos="100000">
              <a:schemeClr val="accent4">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A4B8713E-5DC0-400D-ABB3-7DE48666BEB8}">
      <dsp:nvSpPr>
        <dsp:cNvPr id="0" name=""/>
        <dsp:cNvSpPr/>
      </dsp:nvSpPr>
      <dsp:spPr>
        <a:xfrm>
          <a:off x="0" y="3345616"/>
          <a:ext cx="2461331" cy="1154715"/>
        </a:xfrm>
        <a:prstGeom prst="ellipse">
          <a:avLst/>
        </a:prstGeom>
        <a:gradFill rotWithShape="0">
          <a:gsLst>
            <a:gs pos="0">
              <a:schemeClr val="accent5">
                <a:hueOff val="0"/>
                <a:satOff val="0"/>
                <a:lumOff val="0"/>
                <a:alphaOff val="0"/>
                <a:tint val="96000"/>
                <a:lumMod val="102000"/>
              </a:schemeClr>
            </a:gs>
            <a:gs pos="100000">
              <a:schemeClr val="accent5">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Lump Sum/Managed Cap Relocation</a:t>
          </a:r>
          <a:endParaRPr lang="en-US" sz="1600" kern="1200" dirty="0"/>
        </a:p>
      </dsp:txBody>
      <dsp:txXfrm>
        <a:off x="360454" y="3514720"/>
        <a:ext cx="1740423" cy="816507"/>
      </dsp:txXfrm>
    </dsp:sp>
    <dsp:sp modelId="{9AA7B03B-743B-4363-9CB8-9E2C003CC3C4}">
      <dsp:nvSpPr>
        <dsp:cNvPr id="0" name=""/>
        <dsp:cNvSpPr/>
      </dsp:nvSpPr>
      <dsp:spPr>
        <a:xfrm rot="3847429" flipH="1" flipV="1">
          <a:off x="2891195" y="3839829"/>
          <a:ext cx="236498" cy="261640"/>
        </a:xfrm>
        <a:prstGeom prst="star4">
          <a:avLst/>
        </a:prstGeom>
        <a:gradFill rotWithShape="0">
          <a:gsLst>
            <a:gs pos="0">
              <a:schemeClr val="accent5">
                <a:hueOff val="0"/>
                <a:satOff val="0"/>
                <a:lumOff val="0"/>
                <a:alphaOff val="0"/>
                <a:tint val="96000"/>
                <a:lumMod val="102000"/>
              </a:schemeClr>
            </a:gs>
            <a:gs pos="100000">
              <a:schemeClr val="accent5">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A45B4BFA-9831-43C6-BE33-49921E6F646B}">
      <dsp:nvSpPr>
        <dsp:cNvPr id="0" name=""/>
        <dsp:cNvSpPr/>
      </dsp:nvSpPr>
      <dsp:spPr>
        <a:xfrm>
          <a:off x="3662132" y="1561020"/>
          <a:ext cx="2523945" cy="1140824"/>
        </a:xfrm>
        <a:prstGeom prst="ellipse">
          <a:avLst/>
        </a:prstGeom>
        <a:gradFill rotWithShape="0">
          <a:gsLst>
            <a:gs pos="0">
              <a:schemeClr val="accent6">
                <a:hueOff val="0"/>
                <a:satOff val="0"/>
                <a:lumOff val="0"/>
                <a:alphaOff val="0"/>
                <a:tint val="96000"/>
                <a:lumMod val="102000"/>
              </a:schemeClr>
            </a:gs>
            <a:gs pos="100000">
              <a:schemeClr val="accent6">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Document Preparation</a:t>
          </a:r>
          <a:endParaRPr lang="en-US" sz="1600" kern="1200" dirty="0"/>
        </a:p>
      </dsp:txBody>
      <dsp:txXfrm>
        <a:off x="4031755" y="1728090"/>
        <a:ext cx="1784699" cy="806684"/>
      </dsp:txXfrm>
    </dsp:sp>
    <dsp:sp modelId="{F7ED1238-E225-4BA4-8184-FC0B90172153}">
      <dsp:nvSpPr>
        <dsp:cNvPr id="0" name=""/>
        <dsp:cNvSpPr/>
      </dsp:nvSpPr>
      <dsp:spPr>
        <a:xfrm rot="4043493">
          <a:off x="6551532" y="2018457"/>
          <a:ext cx="213654" cy="274377"/>
        </a:xfrm>
        <a:prstGeom prst="star4">
          <a:avLst/>
        </a:prstGeom>
        <a:gradFill rotWithShape="0">
          <a:gsLst>
            <a:gs pos="0">
              <a:schemeClr val="accent6">
                <a:hueOff val="0"/>
                <a:satOff val="0"/>
                <a:lumOff val="0"/>
                <a:alphaOff val="0"/>
                <a:tint val="96000"/>
                <a:lumMod val="102000"/>
              </a:schemeClr>
            </a:gs>
            <a:gs pos="100000">
              <a:schemeClr val="accent6">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774A72A2-409D-4D93-A7DC-91ADF32E586B}">
      <dsp:nvSpPr>
        <dsp:cNvPr id="0" name=""/>
        <dsp:cNvSpPr/>
      </dsp:nvSpPr>
      <dsp:spPr>
        <a:xfrm>
          <a:off x="7256168" y="93829"/>
          <a:ext cx="2254618" cy="1194014"/>
        </a:xfrm>
        <a:prstGeom prst="ellipse">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Attorney/Legal Services</a:t>
          </a:r>
          <a:endParaRPr lang="en-US" sz="1600" kern="1200" dirty="0"/>
        </a:p>
      </dsp:txBody>
      <dsp:txXfrm>
        <a:off x="7586349" y="268688"/>
        <a:ext cx="1594256" cy="844296"/>
      </dsp:txXfrm>
    </dsp:sp>
    <dsp:sp modelId="{A49DC120-B20B-4790-B67F-3BDA9B2C99E0}">
      <dsp:nvSpPr>
        <dsp:cNvPr id="0" name=""/>
        <dsp:cNvSpPr/>
      </dsp:nvSpPr>
      <dsp:spPr>
        <a:xfrm rot="8465332" flipV="1">
          <a:off x="6522454" y="3862456"/>
          <a:ext cx="289034" cy="273942"/>
        </a:xfrm>
        <a:prstGeom prst="star4">
          <a:avLst/>
        </a:prstGeom>
        <a:gradFill rotWithShape="0">
          <a:gsLst>
            <a:gs pos="0">
              <a:schemeClr val="accent2">
                <a:hueOff val="0"/>
                <a:satOff val="0"/>
                <a:lumOff val="0"/>
                <a:alphaOff val="0"/>
                <a:tint val="96000"/>
                <a:lumMod val="102000"/>
              </a:schemeClr>
            </a:gs>
            <a:gs pos="100000">
              <a:schemeClr val="accent2">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C13C5363-4AF7-4C95-8683-4825B9A8E975}">
      <dsp:nvSpPr>
        <dsp:cNvPr id="0" name=""/>
        <dsp:cNvSpPr/>
      </dsp:nvSpPr>
      <dsp:spPr>
        <a:xfrm>
          <a:off x="3603833" y="3483191"/>
          <a:ext cx="2545117" cy="1030695"/>
        </a:xfrm>
        <a:prstGeom prst="ellipse">
          <a:avLst/>
        </a:prstGeom>
        <a:gradFill rotWithShape="0">
          <a:gsLst>
            <a:gs pos="0">
              <a:schemeClr val="accent3">
                <a:hueOff val="0"/>
                <a:satOff val="0"/>
                <a:lumOff val="0"/>
                <a:alphaOff val="0"/>
                <a:tint val="96000"/>
                <a:lumMod val="102000"/>
              </a:schemeClr>
            </a:gs>
            <a:gs pos="100000">
              <a:schemeClr val="accent3">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File Availability &amp; Reporting Services</a:t>
          </a:r>
          <a:endParaRPr lang="en-US" sz="1600" kern="1200" dirty="0"/>
        </a:p>
      </dsp:txBody>
      <dsp:txXfrm>
        <a:off x="3976557" y="3634133"/>
        <a:ext cx="1799669" cy="728811"/>
      </dsp:txXfrm>
    </dsp:sp>
    <dsp:sp modelId="{1031373E-A73B-4830-B605-C5B7EF4B21AB}">
      <dsp:nvSpPr>
        <dsp:cNvPr id="0" name=""/>
        <dsp:cNvSpPr/>
      </dsp:nvSpPr>
      <dsp:spPr>
        <a:xfrm rot="3772728" flipH="1" flipV="1">
          <a:off x="6498663" y="504608"/>
          <a:ext cx="253946" cy="240884"/>
        </a:xfrm>
        <a:prstGeom prst="star4">
          <a:avLst/>
        </a:prstGeom>
        <a:gradFill rotWithShape="0">
          <a:gsLst>
            <a:gs pos="0">
              <a:schemeClr val="accent3">
                <a:hueOff val="0"/>
                <a:satOff val="0"/>
                <a:lumOff val="0"/>
                <a:alphaOff val="0"/>
                <a:tint val="96000"/>
                <a:lumMod val="102000"/>
              </a:schemeClr>
            </a:gs>
            <a:gs pos="100000">
              <a:schemeClr val="accent3">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ED3A8644-DF49-49EF-8B8E-5A46BC64AECB}">
      <dsp:nvSpPr>
        <dsp:cNvPr id="0" name=""/>
        <dsp:cNvSpPr/>
      </dsp:nvSpPr>
      <dsp:spPr>
        <a:xfrm>
          <a:off x="7154723" y="1722448"/>
          <a:ext cx="2356060" cy="1011534"/>
        </a:xfrm>
        <a:prstGeom prst="ellipse">
          <a:avLst/>
        </a:prstGeom>
        <a:gradFill rotWithShape="0">
          <a:gsLst>
            <a:gs pos="0">
              <a:schemeClr val="accent4">
                <a:hueOff val="0"/>
                <a:satOff val="0"/>
                <a:lumOff val="0"/>
                <a:alphaOff val="0"/>
                <a:tint val="96000"/>
                <a:lumMod val="102000"/>
              </a:schemeClr>
            </a:gs>
            <a:gs pos="100000">
              <a:schemeClr val="accent4">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Vendor Management</a:t>
          </a:r>
          <a:endParaRPr lang="en-US" sz="1600" kern="1200" dirty="0"/>
        </a:p>
      </dsp:txBody>
      <dsp:txXfrm>
        <a:off x="7499760" y="1870584"/>
        <a:ext cx="1665986" cy="715262"/>
      </dsp:txXfrm>
    </dsp:sp>
    <dsp:sp modelId="{B042E923-95D8-46ED-8F20-7326D238D918}">
      <dsp:nvSpPr>
        <dsp:cNvPr id="0" name=""/>
        <dsp:cNvSpPr/>
      </dsp:nvSpPr>
      <dsp:spPr>
        <a:xfrm rot="10924841" flipH="1">
          <a:off x="9422758" y="3681807"/>
          <a:ext cx="84193" cy="63214"/>
        </a:xfrm>
        <a:prstGeom prst="triangle">
          <a:avLst/>
        </a:prstGeom>
        <a:gradFill rotWithShape="0">
          <a:gsLst>
            <a:gs pos="0">
              <a:schemeClr val="accent4">
                <a:hueOff val="0"/>
                <a:satOff val="0"/>
                <a:lumOff val="0"/>
                <a:alphaOff val="0"/>
                <a:tint val="96000"/>
                <a:lumMod val="102000"/>
              </a:schemeClr>
            </a:gs>
            <a:gs pos="100000">
              <a:schemeClr val="accent4">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sp>
    <dsp:sp modelId="{B5D46D49-8577-41F9-A22A-3EEB270EB8CC}">
      <dsp:nvSpPr>
        <dsp:cNvPr id="0" name=""/>
        <dsp:cNvSpPr/>
      </dsp:nvSpPr>
      <dsp:spPr>
        <a:xfrm>
          <a:off x="7136009" y="3276936"/>
          <a:ext cx="2512277" cy="1172256"/>
        </a:xfrm>
        <a:prstGeom prst="ellipse">
          <a:avLst/>
        </a:prstGeom>
        <a:gradFill rotWithShape="0">
          <a:gsLst>
            <a:gs pos="0">
              <a:schemeClr val="accent5">
                <a:hueOff val="0"/>
                <a:satOff val="0"/>
                <a:lumOff val="0"/>
                <a:alphaOff val="0"/>
                <a:tint val="96000"/>
                <a:lumMod val="102000"/>
              </a:schemeClr>
            </a:gs>
            <a:gs pos="100000">
              <a:schemeClr val="accent5">
                <a:hueOff val="0"/>
                <a:satOff val="0"/>
                <a:lumOff val="0"/>
                <a:alphaOff val="0"/>
                <a:shade val="88000"/>
                <a:lumMod val="94000"/>
              </a:schemeClr>
            </a:gs>
          </a:gsLst>
          <a:path path="circle">
            <a:fillToRect l="50000" t="100000" r="100000" b="50000"/>
          </a:path>
        </a:gra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Industry Best Practices</a:t>
          </a:r>
          <a:endParaRPr lang="en-US" sz="1600" kern="1200" dirty="0"/>
        </a:p>
      </dsp:txBody>
      <dsp:txXfrm>
        <a:off x="7503923" y="3448609"/>
        <a:ext cx="1776449" cy="8289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1FD5D2-6E63-4548-A7A0-DE278CC7238B}">
      <dsp:nvSpPr>
        <dsp:cNvPr id="0" name=""/>
        <dsp:cNvSpPr/>
      </dsp:nvSpPr>
      <dsp:spPr>
        <a:xfrm>
          <a:off x="751403" y="0"/>
          <a:ext cx="8515905" cy="4540250"/>
        </a:xfrm>
        <a:prstGeom prst="rightArrow">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7FFAFF-80C0-433C-A03B-DA26C420040C}">
      <dsp:nvSpPr>
        <dsp:cNvPr id="0" name=""/>
        <dsp:cNvSpPr/>
      </dsp:nvSpPr>
      <dsp:spPr>
        <a:xfrm>
          <a:off x="4402" y="1362075"/>
          <a:ext cx="1924982" cy="1816100"/>
        </a:xfrm>
        <a:prstGeom prst="roundRect">
          <a:avLst/>
        </a:prstGeom>
        <a:solidFill>
          <a:schemeClr val="accent1">
            <a:shade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There is an Account Manager(s) for each of our clients</a:t>
          </a:r>
          <a:endParaRPr lang="en-US" sz="2100" kern="1200" dirty="0"/>
        </a:p>
      </dsp:txBody>
      <dsp:txXfrm>
        <a:off x="93057" y="1450730"/>
        <a:ext cx="1747672" cy="1638790"/>
      </dsp:txXfrm>
    </dsp:sp>
    <dsp:sp modelId="{221A9340-FBE3-423F-9063-E27E7C55C639}">
      <dsp:nvSpPr>
        <dsp:cNvPr id="0" name=""/>
        <dsp:cNvSpPr/>
      </dsp:nvSpPr>
      <dsp:spPr>
        <a:xfrm>
          <a:off x="2025633" y="1362075"/>
          <a:ext cx="1924982" cy="1816100"/>
        </a:xfrm>
        <a:prstGeom prst="roundRect">
          <a:avLst/>
        </a:prstGeom>
        <a:solidFill>
          <a:schemeClr val="accent1">
            <a:shade val="50000"/>
            <a:hueOff val="198590"/>
            <a:satOff val="2833"/>
            <a:lumOff val="1731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There is a Team Lead for each team</a:t>
          </a:r>
          <a:endParaRPr lang="en-US" sz="2100" kern="1200" dirty="0"/>
        </a:p>
      </dsp:txBody>
      <dsp:txXfrm>
        <a:off x="2114288" y="1450730"/>
        <a:ext cx="1747672" cy="1638790"/>
      </dsp:txXfrm>
    </dsp:sp>
    <dsp:sp modelId="{D2113B43-3631-40D4-8B57-FE9821552BE7}">
      <dsp:nvSpPr>
        <dsp:cNvPr id="0" name=""/>
        <dsp:cNvSpPr/>
      </dsp:nvSpPr>
      <dsp:spPr>
        <a:xfrm>
          <a:off x="4046864" y="1362075"/>
          <a:ext cx="1924982" cy="1816100"/>
        </a:xfrm>
        <a:prstGeom prst="round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Support	</a:t>
          </a:r>
          <a:endParaRPr lang="en-US" sz="2100" kern="1200" dirty="0"/>
        </a:p>
      </dsp:txBody>
      <dsp:txXfrm>
        <a:off x="4135519" y="1450730"/>
        <a:ext cx="1747672" cy="1638790"/>
      </dsp:txXfrm>
    </dsp:sp>
    <dsp:sp modelId="{D69BD84A-B6DC-477F-9DAC-C16084B8F8D3}">
      <dsp:nvSpPr>
        <dsp:cNvPr id="0" name=""/>
        <dsp:cNvSpPr/>
      </dsp:nvSpPr>
      <dsp:spPr>
        <a:xfrm>
          <a:off x="6068096" y="1362075"/>
          <a:ext cx="1924982" cy="1816100"/>
        </a:xfrm>
        <a:prstGeom prst="roundRect">
          <a:avLst/>
        </a:prstGeom>
        <a:solidFill>
          <a:schemeClr val="accent1">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Property Management</a:t>
          </a:r>
          <a:endParaRPr lang="en-US" sz="2100" kern="1200" dirty="0"/>
        </a:p>
      </dsp:txBody>
      <dsp:txXfrm>
        <a:off x="6156751" y="1450730"/>
        <a:ext cx="1747672" cy="1638790"/>
      </dsp:txXfrm>
    </dsp:sp>
    <dsp:sp modelId="{5F548B89-2BE5-4AAF-B886-D97EBDEE193B}">
      <dsp:nvSpPr>
        <dsp:cNvPr id="0" name=""/>
        <dsp:cNvSpPr/>
      </dsp:nvSpPr>
      <dsp:spPr>
        <a:xfrm>
          <a:off x="8089327" y="1362075"/>
          <a:ext cx="1924982" cy="1816100"/>
        </a:xfrm>
        <a:prstGeom prst="roundRect">
          <a:avLst/>
        </a:prstGeom>
        <a:solidFill>
          <a:schemeClr val="accent1">
            <a:shade val="50000"/>
            <a:hueOff val="198590"/>
            <a:satOff val="2833"/>
            <a:lumOff val="1731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Title</a:t>
          </a:r>
          <a:endParaRPr lang="en-US" sz="2100" kern="1200" dirty="0"/>
        </a:p>
      </dsp:txBody>
      <dsp:txXfrm>
        <a:off x="8177982" y="1450730"/>
        <a:ext cx="1747672" cy="1638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1FD5D2-6E63-4548-A7A0-DE278CC7238B}">
      <dsp:nvSpPr>
        <dsp:cNvPr id="0" name=""/>
        <dsp:cNvSpPr/>
      </dsp:nvSpPr>
      <dsp:spPr>
        <a:xfrm>
          <a:off x="772460" y="0"/>
          <a:ext cx="8754548" cy="454025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1A9340-FBE3-423F-9063-E27E7C55C639}">
      <dsp:nvSpPr>
        <dsp:cNvPr id="0" name=""/>
        <dsp:cNvSpPr/>
      </dsp:nvSpPr>
      <dsp:spPr>
        <a:xfrm>
          <a:off x="4023" y="1362075"/>
          <a:ext cx="2476298" cy="1816100"/>
        </a:xfrm>
        <a:prstGeom prst="roundRect">
          <a:avLst/>
        </a:prstGeom>
        <a:solidFill>
          <a:schemeClr val="accent1">
            <a:shade val="8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Equity</a:t>
          </a:r>
          <a:endParaRPr lang="en-US" sz="1800" kern="1200" dirty="0"/>
        </a:p>
      </dsp:txBody>
      <dsp:txXfrm>
        <a:off x="92678" y="1450730"/>
        <a:ext cx="2298988" cy="1638790"/>
      </dsp:txXfrm>
    </dsp:sp>
    <dsp:sp modelId="{D2113B43-3631-40D4-8B57-FE9821552BE7}">
      <dsp:nvSpPr>
        <dsp:cNvPr id="0" name=""/>
        <dsp:cNvSpPr/>
      </dsp:nvSpPr>
      <dsp:spPr>
        <a:xfrm>
          <a:off x="2609064" y="1362075"/>
          <a:ext cx="2476298" cy="1816100"/>
        </a:xfrm>
        <a:prstGeom prst="roundRect">
          <a:avLst/>
        </a:prstGeom>
        <a:solidFill>
          <a:schemeClr val="accent1">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Document Preparation</a:t>
          </a:r>
          <a:endParaRPr lang="en-US" sz="1800" kern="1200" dirty="0"/>
        </a:p>
      </dsp:txBody>
      <dsp:txXfrm>
        <a:off x="2697719" y="1450730"/>
        <a:ext cx="2298988" cy="1638790"/>
      </dsp:txXfrm>
    </dsp:sp>
    <dsp:sp modelId="{D69BD84A-B6DC-477F-9DAC-C16084B8F8D3}">
      <dsp:nvSpPr>
        <dsp:cNvPr id="0" name=""/>
        <dsp:cNvSpPr/>
      </dsp:nvSpPr>
      <dsp:spPr>
        <a:xfrm>
          <a:off x="5214106" y="1362075"/>
          <a:ext cx="2476298" cy="1816100"/>
        </a:xfrm>
        <a:prstGeom prst="roundRect">
          <a:avLst/>
        </a:prstGeom>
        <a:solidFill>
          <a:schemeClr val="accent1">
            <a:shade val="80000"/>
            <a:hueOff val="273538"/>
            <a:satOff val="6423"/>
            <a:lumOff val="1818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Closing</a:t>
          </a:r>
          <a:endParaRPr lang="en-US" sz="1800" kern="1200" dirty="0"/>
        </a:p>
      </dsp:txBody>
      <dsp:txXfrm>
        <a:off x="5302761" y="1450730"/>
        <a:ext cx="2298988" cy="1638790"/>
      </dsp:txXfrm>
    </dsp:sp>
    <dsp:sp modelId="{6F9B6842-E788-4AAE-A4DD-3DBF46746B6D}">
      <dsp:nvSpPr>
        <dsp:cNvPr id="0" name=""/>
        <dsp:cNvSpPr/>
      </dsp:nvSpPr>
      <dsp:spPr>
        <a:xfrm>
          <a:off x="7819147" y="1362075"/>
          <a:ext cx="2476298" cy="1816100"/>
        </a:xfrm>
        <a:prstGeom prst="roundRect">
          <a:avLst/>
        </a:prstGeom>
        <a:solidFill>
          <a:srgbClr val="46879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Post Closing/Reconciliation</a:t>
          </a:r>
          <a:endParaRPr lang="en-US" sz="1800" kern="1200" dirty="0"/>
        </a:p>
      </dsp:txBody>
      <dsp:txXfrm>
        <a:off x="7907802" y="1450730"/>
        <a:ext cx="2298988" cy="16387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B9F48-3638-4620-ADCC-6415607E0059}">
      <dsp:nvSpPr>
        <dsp:cNvPr id="0" name=""/>
        <dsp:cNvSpPr/>
      </dsp:nvSpPr>
      <dsp:spPr>
        <a:xfrm>
          <a:off x="1087960" y="574238"/>
          <a:ext cx="2863809" cy="3275064"/>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en-US" sz="2000" kern="1200" dirty="0" smtClean="0"/>
            <a:t>One of the benefit’s of being a Morreale Preferred Partner is access to our website.  The benefits to both you and MRES are listed to the side.</a:t>
          </a:r>
          <a:endParaRPr lang="en-US" sz="2000" kern="1200" dirty="0"/>
        </a:p>
      </dsp:txBody>
      <dsp:txXfrm>
        <a:off x="1171838" y="658116"/>
        <a:ext cx="2696053" cy="3107308"/>
      </dsp:txXfrm>
    </dsp:sp>
    <dsp:sp modelId="{A4C5A66C-C923-4655-BDC7-4968114834E7}">
      <dsp:nvSpPr>
        <dsp:cNvPr id="0" name=""/>
        <dsp:cNvSpPr/>
      </dsp:nvSpPr>
      <dsp:spPr>
        <a:xfrm>
          <a:off x="4888067" y="659"/>
          <a:ext cx="1553193" cy="776596"/>
        </a:xfrm>
        <a:prstGeom prst="roundRect">
          <a:avLst>
            <a:gd name="adj" fmla="val 10000"/>
          </a:avLst>
        </a:prstGeom>
        <a:solidFill>
          <a:srgbClr val="42BBB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User benefits of the MRES Website include:      </a:t>
          </a:r>
          <a:endParaRPr lang="en-US" sz="1200" kern="1200" dirty="0"/>
        </a:p>
      </dsp:txBody>
      <dsp:txXfrm>
        <a:off x="4910813" y="23405"/>
        <a:ext cx="1507701" cy="731104"/>
      </dsp:txXfrm>
    </dsp:sp>
    <dsp:sp modelId="{1AFB7F23-00A7-41F1-90AD-B9E8D4F8F389}">
      <dsp:nvSpPr>
        <dsp:cNvPr id="0" name=""/>
        <dsp:cNvSpPr/>
      </dsp:nvSpPr>
      <dsp:spPr>
        <a:xfrm>
          <a:off x="5043386" y="777256"/>
          <a:ext cx="155319" cy="582447"/>
        </a:xfrm>
        <a:custGeom>
          <a:avLst/>
          <a:gdLst/>
          <a:ahLst/>
          <a:cxnLst/>
          <a:rect l="0" t="0" r="0" b="0"/>
          <a:pathLst>
            <a:path>
              <a:moveTo>
                <a:pt x="0" y="0"/>
              </a:moveTo>
              <a:lnTo>
                <a:pt x="0" y="582447"/>
              </a:lnTo>
              <a:lnTo>
                <a:pt x="155319" y="582447"/>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FB0A11-ED08-4734-8FCD-B3A8F501E357}">
      <dsp:nvSpPr>
        <dsp:cNvPr id="0" name=""/>
        <dsp:cNvSpPr/>
      </dsp:nvSpPr>
      <dsp:spPr>
        <a:xfrm>
          <a:off x="5198705" y="971405"/>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Access to notes and documents in the file  </a:t>
          </a:r>
          <a:endParaRPr lang="en-US" sz="1200" kern="1200" dirty="0"/>
        </a:p>
      </dsp:txBody>
      <dsp:txXfrm>
        <a:off x="5221451" y="994151"/>
        <a:ext cx="1197063" cy="731104"/>
      </dsp:txXfrm>
    </dsp:sp>
    <dsp:sp modelId="{CB701838-9DB5-4157-9D14-5CC938C0A1A9}">
      <dsp:nvSpPr>
        <dsp:cNvPr id="0" name=""/>
        <dsp:cNvSpPr/>
      </dsp:nvSpPr>
      <dsp:spPr>
        <a:xfrm>
          <a:off x="5043386" y="777256"/>
          <a:ext cx="155319" cy="1553193"/>
        </a:xfrm>
        <a:custGeom>
          <a:avLst/>
          <a:gdLst/>
          <a:ahLst/>
          <a:cxnLst/>
          <a:rect l="0" t="0" r="0" b="0"/>
          <a:pathLst>
            <a:path>
              <a:moveTo>
                <a:pt x="0" y="0"/>
              </a:moveTo>
              <a:lnTo>
                <a:pt x="0" y="1553193"/>
              </a:lnTo>
              <a:lnTo>
                <a:pt x="155319" y="1553193"/>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27209E-15B3-4792-B20D-A737468975D3}">
      <dsp:nvSpPr>
        <dsp:cNvPr id="0" name=""/>
        <dsp:cNvSpPr/>
      </dsp:nvSpPr>
      <dsp:spPr>
        <a:xfrm>
          <a:off x="5198705" y="1942151"/>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165491"/>
              <a:satOff val="2361"/>
              <a:lumOff val="1443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Control of your own turn times</a:t>
          </a:r>
          <a:endParaRPr lang="en-US" sz="1200" kern="1200" dirty="0"/>
        </a:p>
      </dsp:txBody>
      <dsp:txXfrm>
        <a:off x="5221451" y="1964897"/>
        <a:ext cx="1197063" cy="731104"/>
      </dsp:txXfrm>
    </dsp:sp>
    <dsp:sp modelId="{2D05A6F2-23F3-426B-9A73-F02C4AA1B035}">
      <dsp:nvSpPr>
        <dsp:cNvPr id="0" name=""/>
        <dsp:cNvSpPr/>
      </dsp:nvSpPr>
      <dsp:spPr>
        <a:xfrm>
          <a:off x="5043386" y="777256"/>
          <a:ext cx="155319" cy="2523940"/>
        </a:xfrm>
        <a:custGeom>
          <a:avLst/>
          <a:gdLst/>
          <a:ahLst/>
          <a:cxnLst/>
          <a:rect l="0" t="0" r="0" b="0"/>
          <a:pathLst>
            <a:path>
              <a:moveTo>
                <a:pt x="0" y="0"/>
              </a:moveTo>
              <a:lnTo>
                <a:pt x="0" y="2523940"/>
              </a:lnTo>
              <a:lnTo>
                <a:pt x="155319" y="2523940"/>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161AB-5072-484C-AF46-281A4DA46CAF}">
      <dsp:nvSpPr>
        <dsp:cNvPr id="0" name=""/>
        <dsp:cNvSpPr/>
      </dsp:nvSpPr>
      <dsp:spPr>
        <a:xfrm>
          <a:off x="5198705" y="2912897"/>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330983"/>
              <a:satOff val="4721"/>
              <a:lumOff val="288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Always know the status of the file</a:t>
          </a:r>
          <a:endParaRPr lang="en-US" sz="1200" kern="1200" dirty="0"/>
        </a:p>
      </dsp:txBody>
      <dsp:txXfrm>
        <a:off x="5221451" y="2935643"/>
        <a:ext cx="1197063" cy="731104"/>
      </dsp:txXfrm>
    </dsp:sp>
    <dsp:sp modelId="{AE951BD2-A6EA-4CA0-A4FB-6BC77C2A8D15}">
      <dsp:nvSpPr>
        <dsp:cNvPr id="0" name=""/>
        <dsp:cNvSpPr/>
      </dsp:nvSpPr>
      <dsp:spPr>
        <a:xfrm>
          <a:off x="5043386" y="777256"/>
          <a:ext cx="155319" cy="3494686"/>
        </a:xfrm>
        <a:custGeom>
          <a:avLst/>
          <a:gdLst/>
          <a:ahLst/>
          <a:cxnLst/>
          <a:rect l="0" t="0" r="0" b="0"/>
          <a:pathLst>
            <a:path>
              <a:moveTo>
                <a:pt x="0" y="0"/>
              </a:moveTo>
              <a:lnTo>
                <a:pt x="0" y="3494686"/>
              </a:lnTo>
              <a:lnTo>
                <a:pt x="155319" y="3494686"/>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5C71B3-8C14-4DA2-A693-C298D0E342CC}">
      <dsp:nvSpPr>
        <dsp:cNvPr id="0" name=""/>
        <dsp:cNvSpPr/>
      </dsp:nvSpPr>
      <dsp:spPr>
        <a:xfrm>
          <a:off x="5198705" y="3883643"/>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496474"/>
              <a:satOff val="7082"/>
              <a:lumOff val="43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Case load balancing</a:t>
          </a:r>
          <a:endParaRPr lang="en-US" sz="1200" kern="1200" dirty="0"/>
        </a:p>
      </dsp:txBody>
      <dsp:txXfrm>
        <a:off x="5221451" y="3906389"/>
        <a:ext cx="1197063" cy="731104"/>
      </dsp:txXfrm>
    </dsp:sp>
    <dsp:sp modelId="{4A1E0829-17C2-4610-9C93-451D5E06C56A}">
      <dsp:nvSpPr>
        <dsp:cNvPr id="0" name=""/>
        <dsp:cNvSpPr/>
      </dsp:nvSpPr>
      <dsp:spPr>
        <a:xfrm>
          <a:off x="6829559" y="659"/>
          <a:ext cx="1553193" cy="776596"/>
        </a:xfrm>
        <a:prstGeom prst="roundRect">
          <a:avLst>
            <a:gd name="adj" fmla="val 10000"/>
          </a:avLst>
        </a:prstGeom>
        <a:solidFill>
          <a:srgbClr val="D191C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MRES benefits of partners using the MRES Website include:</a:t>
          </a:r>
          <a:endParaRPr lang="en-US" sz="1200" kern="1200" dirty="0"/>
        </a:p>
      </dsp:txBody>
      <dsp:txXfrm>
        <a:off x="6852305" y="23405"/>
        <a:ext cx="1507701" cy="731104"/>
      </dsp:txXfrm>
    </dsp:sp>
    <dsp:sp modelId="{C5E37011-D375-400D-8558-1858AD2CEBF2}">
      <dsp:nvSpPr>
        <dsp:cNvPr id="0" name=""/>
        <dsp:cNvSpPr/>
      </dsp:nvSpPr>
      <dsp:spPr>
        <a:xfrm>
          <a:off x="6984878" y="777256"/>
          <a:ext cx="155319" cy="582447"/>
        </a:xfrm>
        <a:custGeom>
          <a:avLst/>
          <a:gdLst/>
          <a:ahLst/>
          <a:cxnLst/>
          <a:rect l="0" t="0" r="0" b="0"/>
          <a:pathLst>
            <a:path>
              <a:moveTo>
                <a:pt x="0" y="0"/>
              </a:moveTo>
              <a:lnTo>
                <a:pt x="0" y="582447"/>
              </a:lnTo>
              <a:lnTo>
                <a:pt x="155319" y="582447"/>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963669-474D-4C5F-8942-695B5EBEB294}">
      <dsp:nvSpPr>
        <dsp:cNvPr id="0" name=""/>
        <dsp:cNvSpPr/>
      </dsp:nvSpPr>
      <dsp:spPr>
        <a:xfrm>
          <a:off x="7140198" y="971405"/>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330983"/>
              <a:satOff val="4721"/>
              <a:lumOff val="288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Documents are named and uploaded directly to the file</a:t>
          </a:r>
          <a:endParaRPr lang="en-US" sz="1200" kern="1200" dirty="0"/>
        </a:p>
      </dsp:txBody>
      <dsp:txXfrm>
        <a:off x="7162944" y="994151"/>
        <a:ext cx="1197063" cy="731104"/>
      </dsp:txXfrm>
    </dsp:sp>
    <dsp:sp modelId="{CE4E0D11-C263-4D2D-9F08-E3CF7A967114}">
      <dsp:nvSpPr>
        <dsp:cNvPr id="0" name=""/>
        <dsp:cNvSpPr/>
      </dsp:nvSpPr>
      <dsp:spPr>
        <a:xfrm>
          <a:off x="6984878" y="777256"/>
          <a:ext cx="155319" cy="1553193"/>
        </a:xfrm>
        <a:custGeom>
          <a:avLst/>
          <a:gdLst/>
          <a:ahLst/>
          <a:cxnLst/>
          <a:rect l="0" t="0" r="0" b="0"/>
          <a:pathLst>
            <a:path>
              <a:moveTo>
                <a:pt x="0" y="0"/>
              </a:moveTo>
              <a:lnTo>
                <a:pt x="0" y="1553193"/>
              </a:lnTo>
              <a:lnTo>
                <a:pt x="155319" y="1553193"/>
              </a:lnTo>
            </a:path>
          </a:pathLst>
        </a:custGeom>
        <a:noFill/>
        <a:ln w="15875"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FCD4D0-DDC6-44FB-B42C-31EAD0C12016}">
      <dsp:nvSpPr>
        <dsp:cNvPr id="0" name=""/>
        <dsp:cNvSpPr/>
      </dsp:nvSpPr>
      <dsp:spPr>
        <a:xfrm>
          <a:off x="7140198" y="1942151"/>
          <a:ext cx="1242555" cy="776596"/>
        </a:xfrm>
        <a:prstGeom prst="roundRect">
          <a:avLst>
            <a:gd name="adj" fmla="val 10000"/>
          </a:avLst>
        </a:prstGeom>
        <a:solidFill>
          <a:schemeClr val="lt1">
            <a:alpha val="90000"/>
            <a:hueOff val="0"/>
            <a:satOff val="0"/>
            <a:lumOff val="0"/>
            <a:alphaOff val="0"/>
          </a:schemeClr>
        </a:solidFill>
        <a:ln w="15875" cap="rnd" cmpd="sng" algn="ctr">
          <a:solidFill>
            <a:schemeClr val="accent1">
              <a:shade val="50000"/>
              <a:hueOff val="165491"/>
              <a:satOff val="2361"/>
              <a:lumOff val="1443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en-US" sz="1200" kern="1200" dirty="0" smtClean="0"/>
            <a:t>Turn times for SLA’s are precise</a:t>
          </a:r>
          <a:endParaRPr lang="en-US" sz="1200" kern="1200" dirty="0"/>
        </a:p>
      </dsp:txBody>
      <dsp:txXfrm>
        <a:off x="7162944" y="1964897"/>
        <a:ext cx="1197063" cy="7311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510E44-CAC6-4A8F-A0B0-B7B2B8A66943}">
      <dsp:nvSpPr>
        <dsp:cNvPr id="0" name=""/>
        <dsp:cNvSpPr/>
      </dsp:nvSpPr>
      <dsp:spPr>
        <a:xfrm>
          <a:off x="2833316" y="-263035"/>
          <a:ext cx="4245802" cy="4245802"/>
        </a:xfrm>
        <a:prstGeom prst="circularArrow">
          <a:avLst>
            <a:gd name="adj1" fmla="val 5689"/>
            <a:gd name="adj2" fmla="val 340510"/>
            <a:gd name="adj3" fmla="val 12328422"/>
            <a:gd name="adj4" fmla="val 18336884"/>
            <a:gd name="adj5" fmla="val 5908"/>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96DE6A-8D32-406B-B68C-93259DB8F02C}">
      <dsp:nvSpPr>
        <dsp:cNvPr id="0" name=""/>
        <dsp:cNvSpPr/>
      </dsp:nvSpPr>
      <dsp:spPr>
        <a:xfrm>
          <a:off x="3434020" y="1079"/>
          <a:ext cx="3044395" cy="1522197"/>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i="1" kern="1200" dirty="0" smtClean="0"/>
            <a:t>Communication is key for a successful partnership!  Communicate any issues or delays immediately please. </a:t>
          </a:r>
          <a:endParaRPr lang="en-US" sz="1800" kern="1200" dirty="0"/>
        </a:p>
      </dsp:txBody>
      <dsp:txXfrm>
        <a:off x="3508328" y="75387"/>
        <a:ext cx="2895779" cy="1373581"/>
      </dsp:txXfrm>
    </dsp:sp>
    <dsp:sp modelId="{41B091C7-B5D1-4817-9923-E499E71535E6}">
      <dsp:nvSpPr>
        <dsp:cNvPr id="0" name=""/>
        <dsp:cNvSpPr/>
      </dsp:nvSpPr>
      <dsp:spPr>
        <a:xfrm>
          <a:off x="5043198" y="2788258"/>
          <a:ext cx="3044395" cy="1522197"/>
        </a:xfrm>
        <a:prstGeom prst="roundRect">
          <a:avLst/>
        </a:prstGeom>
        <a:solidFill>
          <a:schemeClr val="accent4">
            <a:hueOff val="9820237"/>
            <a:satOff val="-922"/>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i="1" kern="1200" dirty="0" smtClean="0"/>
            <a:t> MRES is expected to keep the client informed at all times so we expect the same from you.  </a:t>
          </a:r>
          <a:endParaRPr lang="en-US" sz="1800" kern="1200" dirty="0"/>
        </a:p>
      </dsp:txBody>
      <dsp:txXfrm>
        <a:off x="5117506" y="2862566"/>
        <a:ext cx="2895779" cy="1373581"/>
      </dsp:txXfrm>
    </dsp:sp>
    <dsp:sp modelId="{BAA31FC6-3697-465A-8E00-D9BC83CD9EA3}">
      <dsp:nvSpPr>
        <dsp:cNvPr id="0" name=""/>
        <dsp:cNvSpPr/>
      </dsp:nvSpPr>
      <dsp:spPr>
        <a:xfrm>
          <a:off x="1824841" y="2788258"/>
          <a:ext cx="3044395" cy="1522197"/>
        </a:xfrm>
        <a:prstGeom prst="roundRect">
          <a:avLst/>
        </a:prstGeom>
        <a:solidFill>
          <a:schemeClr val="accent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i="1" kern="1200" dirty="0" smtClean="0"/>
            <a:t>MRES expects that you respond to all requests within 24 hours.</a:t>
          </a:r>
          <a:endParaRPr lang="en-US" sz="1800" kern="1200" dirty="0"/>
        </a:p>
      </dsp:txBody>
      <dsp:txXfrm>
        <a:off x="1899149" y="2862566"/>
        <a:ext cx="2895779" cy="13735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004C2-A497-489B-8FC1-21EABE4BB87C}">
      <dsp:nvSpPr>
        <dsp:cNvPr id="0" name=""/>
        <dsp:cNvSpPr/>
      </dsp:nvSpPr>
      <dsp:spPr>
        <a:xfrm>
          <a:off x="0" y="3441586"/>
          <a:ext cx="10018712" cy="11296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Turn times and your scorecards are based on specific metrics</a:t>
          </a:r>
          <a:endParaRPr lang="en-US" sz="2600" kern="1200" dirty="0"/>
        </a:p>
      </dsp:txBody>
      <dsp:txXfrm>
        <a:off x="0" y="3441586"/>
        <a:ext cx="10018712" cy="1129605"/>
      </dsp:txXfrm>
    </dsp:sp>
    <dsp:sp modelId="{F13916EE-B552-40A4-A1A1-BE329DC561C3}">
      <dsp:nvSpPr>
        <dsp:cNvPr id="0" name=""/>
        <dsp:cNvSpPr/>
      </dsp:nvSpPr>
      <dsp:spPr>
        <a:xfrm rot="10800000">
          <a:off x="0" y="1721197"/>
          <a:ext cx="10018712" cy="1737333"/>
        </a:xfrm>
        <a:prstGeom prst="upArrowCallout">
          <a:avLst/>
        </a:prstGeom>
        <a:solidFill>
          <a:srgbClr val="46879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If MRES does not meet the required turn times of our client, penalties may apply</a:t>
          </a:r>
          <a:endParaRPr lang="en-US" sz="2600" kern="1200" dirty="0"/>
        </a:p>
      </dsp:txBody>
      <dsp:txXfrm rot="10800000">
        <a:off x="0" y="1721197"/>
        <a:ext cx="10018712" cy="1128867"/>
      </dsp:txXfrm>
    </dsp:sp>
    <dsp:sp modelId="{FD70805D-C591-4547-999D-F175DCABD7FC}">
      <dsp:nvSpPr>
        <dsp:cNvPr id="0" name=""/>
        <dsp:cNvSpPr/>
      </dsp:nvSpPr>
      <dsp:spPr>
        <a:xfrm rot="10800000">
          <a:off x="0" y="808"/>
          <a:ext cx="10018712" cy="1737333"/>
        </a:xfrm>
        <a:prstGeom prst="upArrowCallout">
          <a:avLst/>
        </a:prstGeom>
        <a:solidFill>
          <a:srgbClr val="42BBB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MRES has required turn times/metrics for every client.</a:t>
          </a:r>
          <a:endParaRPr lang="en-US" sz="2600" kern="1200" dirty="0"/>
        </a:p>
      </dsp:txBody>
      <dsp:txXfrm rot="10800000">
        <a:off x="0" y="808"/>
        <a:ext cx="10018712" cy="1128867"/>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AC4FB8F-ED15-48AB-97BD-17129D4E699D}" type="datetimeFigureOut">
              <a:rPr lang="en-US" smtClean="0"/>
              <a:t>12/9/2020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E6B3739-9081-478F-812E-AE7CE140632E}" type="slidenum">
              <a:rPr lang="en-US" smtClean="0"/>
              <a:t>‹#›</a:t>
            </a:fld>
            <a:endParaRPr lang="en-US" dirty="0"/>
          </a:p>
        </p:txBody>
      </p:sp>
    </p:spTree>
    <p:extLst>
      <p:ext uri="{BB962C8B-B14F-4D97-AF65-F5344CB8AC3E}">
        <p14:creationId xmlns:p14="http://schemas.microsoft.com/office/powerpoint/2010/main" val="4112104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C9D437-CD83-4825-AD0D-5E7B341BC79B}" type="datetimeFigureOut">
              <a:rPr lang="en-US" smtClean="0"/>
              <a:t>12/9/2020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0CF8BB-EBC7-4B8F-9632-A5A136FBB880}" type="slidenum">
              <a:rPr lang="en-US" smtClean="0"/>
              <a:t>‹#›</a:t>
            </a:fld>
            <a:endParaRPr lang="en-US" dirty="0"/>
          </a:p>
        </p:txBody>
      </p:sp>
    </p:spTree>
    <p:extLst>
      <p:ext uri="{BB962C8B-B14F-4D97-AF65-F5344CB8AC3E}">
        <p14:creationId xmlns:p14="http://schemas.microsoft.com/office/powerpoint/2010/main" val="1170369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0CF8BB-EBC7-4B8F-9632-A5A136FBB880}" type="slidenum">
              <a:rPr lang="en-US" smtClean="0"/>
              <a:t>3</a:t>
            </a:fld>
            <a:endParaRPr lang="en-US" dirty="0"/>
          </a:p>
        </p:txBody>
      </p:sp>
    </p:spTree>
    <p:extLst>
      <p:ext uri="{BB962C8B-B14F-4D97-AF65-F5344CB8AC3E}">
        <p14:creationId xmlns:p14="http://schemas.microsoft.com/office/powerpoint/2010/main" val="126210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7E09AE-877E-4F16-8375-04A360F2386A}" type="datetime1">
              <a:rPr lang="en-US" smtClean="0"/>
              <a:t>12/9/2020</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19105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F39601-5585-4E2C-8A5F-F35C68F99D31}" type="datetime1">
              <a:rPr lang="en-US" smtClean="0"/>
              <a:t>12/9/2020</a:t>
            </a:fld>
            <a:endParaRPr lang="en-US" dirty="0"/>
          </a:p>
        </p:txBody>
      </p:sp>
      <p:sp>
        <p:nvSpPr>
          <p:cNvPr id="6" name="Footer Placeholder 5"/>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77008442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54C796-E57D-427E-AC36-4CD0DF0723B5}"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5719991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B46780-819D-4CA6-B865-229F7758B417}"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22465417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EEE1E-16B3-4351-A469-94023F2BB53D}"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7529629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9E3626-3EE7-4CB0-B83A-2054D5942E02}"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540738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F84D37-0164-4959-AA91-20EAEB7546B1}"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11246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D5DF8D-4703-42D6-A788-7375DE738986}"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695009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BB90E6-5B80-4261-8ED7-8193E33047AD}"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73110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6A3DC-B8C7-469D-B5D0-93DFF6A4315B}" type="datetime1">
              <a:rPr lang="en-US" smtClean="0"/>
              <a:t>12/9/2020</a:t>
            </a:fld>
            <a:endParaRPr lang="en-US" dirty="0"/>
          </a:p>
        </p:txBody>
      </p:sp>
      <p:sp>
        <p:nvSpPr>
          <p:cNvPr id="3" name="Footer Placeholder 2"/>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4" name="Slide Number Placeholder 3"/>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D4D626-F0DF-4DFD-8B4C-95ACBAD19E8D}"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2093914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DD751E-349F-4F13-9703-DC412DEB54C7}" type="datetime1">
              <a:rPr lang="en-US" smtClean="0"/>
              <a:t>12/9/2020</a:t>
            </a:fld>
            <a:endParaRPr lang="en-US" dirty="0"/>
          </a:p>
        </p:txBody>
      </p:sp>
      <p:sp>
        <p:nvSpPr>
          <p:cNvPr id="5" name="Footer Placeholder 4"/>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6726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43792D-1C54-4228-BDB5-C06898625A73}" type="datetime1">
              <a:rPr lang="en-US" smtClean="0"/>
              <a:t>12/9/2020</a:t>
            </a:fld>
            <a:endParaRPr lang="en-US" dirty="0"/>
          </a:p>
        </p:txBody>
      </p:sp>
      <p:sp>
        <p:nvSpPr>
          <p:cNvPr id="6" name="Footer Placeholder 5"/>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292010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FFE9A1-BEEC-48EB-A8AB-1D59B8F17DDC}" type="datetime1">
              <a:rPr lang="en-US" smtClean="0"/>
              <a:t>12/9/2020</a:t>
            </a:fld>
            <a:endParaRPr lang="en-US" dirty="0"/>
          </a:p>
        </p:txBody>
      </p:sp>
      <p:sp>
        <p:nvSpPr>
          <p:cNvPr id="8" name="Footer Placeholder 7"/>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160323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5DABAE-0C54-4171-9747-9BB7D2AB3983}" type="datetime1">
              <a:rPr lang="en-US" smtClean="0"/>
              <a:t>12/9/2020</a:t>
            </a:fld>
            <a:endParaRPr lang="en-US" dirty="0"/>
          </a:p>
        </p:txBody>
      </p:sp>
      <p:sp>
        <p:nvSpPr>
          <p:cNvPr id="4" name="Footer Placeholder 3"/>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74105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5A3F5-5B18-4C79-9DAC-F8660E39B983}" type="datetime1">
              <a:rPr lang="en-US" smtClean="0"/>
              <a:t>12/9/2020</a:t>
            </a:fld>
            <a:endParaRPr lang="en-US" dirty="0"/>
          </a:p>
        </p:txBody>
      </p:sp>
      <p:sp>
        <p:nvSpPr>
          <p:cNvPr id="3" name="Footer Placeholder 2"/>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4" name="Slide Number Placeholder 3"/>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0675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0B116B-FF72-4238-969B-148D4F0C735B}" type="datetime1">
              <a:rPr lang="en-US" smtClean="0"/>
              <a:t>12/9/2020</a:t>
            </a:fld>
            <a:endParaRPr lang="en-US" dirty="0"/>
          </a:p>
        </p:txBody>
      </p:sp>
      <p:sp>
        <p:nvSpPr>
          <p:cNvPr id="6" name="Footer Placeholder 5"/>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22498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819C32-EF09-4B70-A654-FCBFE73E5D0D}" type="datetime1">
              <a:rPr lang="en-US" smtClean="0"/>
              <a:t>12/9/2020</a:t>
            </a:fld>
            <a:endParaRPr lang="en-US" dirty="0"/>
          </a:p>
        </p:txBody>
      </p:sp>
      <p:sp>
        <p:nvSpPr>
          <p:cNvPr id="6" name="Footer Placeholder 5"/>
          <p:cNvSpPr>
            <a:spLocks noGrp="1"/>
          </p:cNvSpPr>
          <p:nvPr>
            <p:ph type="ftr" sz="quarter" idx="11"/>
          </p:nvPr>
        </p:nvSpPr>
        <p:spPr/>
        <p:txBody>
          <a:body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Rectangle 7"/>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90372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1B09CDD-BC91-4AF3-BE59-72339C32C3BC}" type="datetime1">
              <a:rPr lang="en-US" smtClean="0"/>
              <a:t>12/9/2020</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409762876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 id="2147483757" r:id="rId17"/>
    <p:sldLayoutId id="2147483655"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hyperlink" Target="http://www.morrealeres.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11007" y="1178556"/>
            <a:ext cx="8574622" cy="2296193"/>
          </a:xfrm>
        </p:spPr>
        <p:txBody>
          <a:bodyPr>
            <a:normAutofit/>
          </a:bodyPr>
          <a:lstStyle/>
          <a:p>
            <a:pPr algn="ctr"/>
            <a:r>
              <a:rPr lang="en-US" sz="3600" b="1" dirty="0" smtClean="0">
                <a:latin typeface="Arial Rounded MT Bold" panose="020F0704030504030204" pitchFamily="34" charset="0"/>
              </a:rPr>
              <a:t>MORREALE REAL ESTATE SERVICES &amp; BROKER/AGENT REVIEW</a:t>
            </a:r>
            <a:endParaRPr lang="en-US" sz="3600" b="1" dirty="0">
              <a:latin typeface="Arial Rounded MT Bold" panose="020F0704030504030204" pitchFamily="34" charset="0"/>
            </a:endParaRPr>
          </a:p>
        </p:txBody>
      </p:sp>
      <p:sp>
        <p:nvSpPr>
          <p:cNvPr id="3" name="Subtitle 2"/>
          <p:cNvSpPr>
            <a:spLocks noGrp="1"/>
          </p:cNvSpPr>
          <p:nvPr>
            <p:ph type="subTitle" idx="1"/>
          </p:nvPr>
        </p:nvSpPr>
        <p:spPr>
          <a:xfrm>
            <a:off x="8633191" y="4494741"/>
            <a:ext cx="3002835" cy="1388534"/>
          </a:xfrm>
        </p:spPr>
        <p:txBody>
          <a:bodyPr>
            <a:noAutofit/>
          </a:bodyPr>
          <a:lstStyle/>
          <a:p>
            <a:pPr algn="ctr"/>
            <a:r>
              <a:rPr lang="en-US" sz="1400" b="1" i="1" dirty="0" smtClean="0"/>
              <a:t>Presented by:</a:t>
            </a:r>
          </a:p>
          <a:p>
            <a:pPr algn="ctr"/>
            <a:r>
              <a:rPr lang="en-US" sz="1400" b="1" i="1" dirty="0" smtClean="0"/>
              <a:t>Sheryl Nash, VP, CRP, GMS-T</a:t>
            </a:r>
          </a:p>
          <a:p>
            <a:pPr algn="ctr"/>
            <a:r>
              <a:rPr lang="en-US" sz="1400" b="1" i="1" dirty="0" smtClean="0"/>
              <a:t>&amp;</a:t>
            </a:r>
          </a:p>
          <a:p>
            <a:pPr algn="ctr"/>
            <a:r>
              <a:rPr lang="en-US" sz="1400" b="1" i="1" dirty="0" smtClean="0"/>
              <a:t>Carla Blankenship, Director, Network  Management, CRP, GMS-T</a:t>
            </a:r>
            <a:endParaRPr lang="en-US" sz="1400" b="1" dirty="0"/>
          </a:p>
        </p:txBody>
      </p:sp>
      <p:pic>
        <p:nvPicPr>
          <p:cNvPr id="4" name="Picture 3"/>
          <p:cNvPicPr>
            <a:picLocks noChangeAspect="1"/>
          </p:cNvPicPr>
          <p:nvPr/>
        </p:nvPicPr>
        <p:blipFill>
          <a:blip r:embed="rId2"/>
          <a:stretch>
            <a:fillRect/>
          </a:stretch>
        </p:blipFill>
        <p:spPr>
          <a:xfrm>
            <a:off x="8050732" y="266976"/>
            <a:ext cx="3452290" cy="1207261"/>
          </a:xfrm>
          <a:prstGeom prst="rect">
            <a:avLst/>
          </a:prstGeom>
        </p:spPr>
      </p:pic>
      <p:sp>
        <p:nvSpPr>
          <p:cNvPr id="6" name="Slide Number Placeholder 5"/>
          <p:cNvSpPr>
            <a:spLocks noGrp="1"/>
          </p:cNvSpPr>
          <p:nvPr>
            <p:ph type="sldNum" sz="quarter" idx="12"/>
          </p:nvPr>
        </p:nvSpPr>
        <p:spPr/>
        <p:txBody>
          <a:bodyPr/>
          <a:lstStyle/>
          <a:p>
            <a:fld id="{E31375A4-56A4-47D6-9801-1991572033F7}" type="slidenum">
              <a:rPr lang="en-US" smtClean="0"/>
              <a:pPr/>
              <a:t>1</a:t>
            </a:fld>
            <a:endParaRPr lang="en-US" dirty="0"/>
          </a:p>
        </p:txBody>
      </p:sp>
    </p:spTree>
    <p:extLst>
      <p:ext uri="{BB962C8B-B14F-4D97-AF65-F5344CB8AC3E}">
        <p14:creationId xmlns:p14="http://schemas.microsoft.com/office/powerpoint/2010/main" val="2413251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8401" y="1380069"/>
            <a:ext cx="8574622" cy="1778768"/>
          </a:xfrm>
          <a:effectLst/>
        </p:spPr>
        <p:txBody>
          <a:bodyPr>
            <a:normAutofit/>
          </a:bodyPr>
          <a:lstStyle/>
          <a:p>
            <a:pPr algn="ctr"/>
            <a:r>
              <a:rPr lang="en-US" sz="4800" b="1" i="1" dirty="0" smtClean="0"/>
              <a:t>EXPECTATIONS &amp; METRICS</a:t>
            </a:r>
            <a:endParaRPr lang="en-US" sz="4800" b="1" i="1" dirty="0"/>
          </a:p>
        </p:txBody>
      </p:sp>
    </p:spTree>
    <p:extLst>
      <p:ext uri="{BB962C8B-B14F-4D97-AF65-F5344CB8AC3E}">
        <p14:creationId xmlns:p14="http://schemas.microsoft.com/office/powerpoint/2010/main" val="2082392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15884"/>
            <a:ext cx="10018713" cy="881149"/>
          </a:xfrm>
          <a:effectLst/>
        </p:spPr>
        <p:txBody>
          <a:bodyPr/>
          <a:lstStyle/>
          <a:p>
            <a:r>
              <a:rPr lang="en-US" b="1" i="1" dirty="0" smtClean="0"/>
              <a:t>COMUNICATION</a:t>
            </a:r>
            <a:endParaRPr lang="en-US" b="1" i="1" dirty="0"/>
          </a:p>
        </p:txBody>
      </p:sp>
      <p:sp>
        <p:nvSpPr>
          <p:cNvPr id="4" name="Footer Placeholder 3"/>
          <p:cNvSpPr>
            <a:spLocks noGrp="1"/>
          </p:cNvSpPr>
          <p:nvPr>
            <p:ph type="ftr" sz="quarter" idx="11"/>
          </p:nvPr>
        </p:nvSpPr>
        <p:spPr>
          <a:xfrm>
            <a:off x="2053244" y="6125625"/>
            <a:ext cx="9343505"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11</a:t>
            </a:fld>
            <a:endParaRPr lang="en-US" dirty="0"/>
          </a:p>
        </p:txBody>
      </p:sp>
      <p:graphicFrame>
        <p:nvGraphicFramePr>
          <p:cNvPr id="6" name="Content Placeholder 6"/>
          <p:cNvGraphicFramePr>
            <a:graphicFrameLocks noGrp="1"/>
          </p:cNvGraphicFramePr>
          <p:nvPr>
            <p:ph idx="1"/>
            <p:extLst>
              <p:ext uri="{D42A27DB-BD31-4B8C-83A1-F6EECF244321}">
                <p14:modId xmlns:p14="http://schemas.microsoft.com/office/powerpoint/2010/main" val="3172328086"/>
              </p:ext>
            </p:extLst>
          </p:nvPr>
        </p:nvGraphicFramePr>
        <p:xfrm>
          <a:off x="1484313" y="1479664"/>
          <a:ext cx="9912436" cy="43115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9756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1023"/>
            <a:ext cx="10018713" cy="1077363"/>
          </a:xfrm>
          <a:effectLst/>
        </p:spPr>
        <p:txBody>
          <a:bodyPr/>
          <a:lstStyle/>
          <a:p>
            <a:r>
              <a:rPr lang="en-US" b="1" i="1" dirty="0" smtClean="0"/>
              <a:t>EXPECTATIONS</a:t>
            </a:r>
            <a:endParaRPr lang="en-US" b="1" i="1" dirty="0"/>
          </a:p>
        </p:txBody>
      </p:sp>
      <p:sp>
        <p:nvSpPr>
          <p:cNvPr id="3" name="Content Placeholder 2"/>
          <p:cNvSpPr>
            <a:spLocks noGrp="1"/>
          </p:cNvSpPr>
          <p:nvPr>
            <p:ph idx="1"/>
          </p:nvPr>
        </p:nvSpPr>
        <p:spPr>
          <a:xfrm>
            <a:off x="1633939" y="1688683"/>
            <a:ext cx="10018713" cy="4460341"/>
          </a:xfrm>
        </p:spPr>
        <p:txBody>
          <a:bodyPr>
            <a:noAutofit/>
          </a:bodyPr>
          <a:lstStyle/>
          <a:p>
            <a:pPr lvl="0"/>
            <a:r>
              <a:rPr lang="en-US" sz="1600" dirty="0"/>
              <a:t>Contacting our client directly on any order/referral from MRES is prohibited.  All correspondence and communications will be directly with MRES – NO EXCEPTIONS, (It is understood that LOCAL PARTNER may work with MRES’s clients for other companies and understands they will follow that entities protocol for communication.)</a:t>
            </a:r>
          </a:p>
          <a:p>
            <a:pPr lvl="0"/>
            <a:r>
              <a:rPr lang="en-US" sz="1600" dirty="0" smtClean="0"/>
              <a:t>Your </a:t>
            </a:r>
            <a:r>
              <a:rPr lang="en-US" sz="1600" dirty="0"/>
              <a:t>company has been chosen to perform all aspects of the real estate </a:t>
            </a:r>
            <a:r>
              <a:rPr lang="en-US" sz="1600" dirty="0" smtClean="0"/>
              <a:t>agent on </a:t>
            </a:r>
            <a:r>
              <a:rPr lang="en-US" sz="1600" dirty="0"/>
              <a:t>behalf of MRES and their respected client. All services performed by your company will be completed in a diligent and professional manner. </a:t>
            </a:r>
          </a:p>
          <a:p>
            <a:pPr lvl="0"/>
            <a:r>
              <a:rPr lang="en-US" sz="1600" dirty="0" smtClean="0"/>
              <a:t>Acceptable </a:t>
            </a:r>
            <a:r>
              <a:rPr lang="en-US" sz="1600" dirty="0"/>
              <a:t>forms of electronic communication will be attaching documents directly to our files via our web page at </a:t>
            </a:r>
            <a:r>
              <a:rPr lang="en-US" sz="1600" u="sng" dirty="0">
                <a:hlinkClick r:id="rId2"/>
              </a:rPr>
              <a:t>www.morrealeres.com</a:t>
            </a:r>
            <a:r>
              <a:rPr lang="en-US" sz="1600" dirty="0"/>
              <a:t> or emailed PDF files and/or WORD documents.  </a:t>
            </a:r>
          </a:p>
          <a:p>
            <a:pPr lvl="0"/>
            <a:r>
              <a:rPr lang="en-US" sz="1600" dirty="0" smtClean="0"/>
              <a:t>Our </a:t>
            </a:r>
            <a:r>
              <a:rPr lang="en-US" sz="1600" dirty="0"/>
              <a:t>file number will always be entered into the subject line of all emails sent to MRES.  The file number should always include the Prefix-file number. </a:t>
            </a:r>
          </a:p>
          <a:p>
            <a:pPr lvl="0"/>
            <a:r>
              <a:rPr lang="en-US" sz="1600" dirty="0" smtClean="0"/>
              <a:t>Strict </a:t>
            </a:r>
            <a:r>
              <a:rPr lang="en-US" sz="1600" dirty="0"/>
              <a:t>adherence to client specific closing instructions is required</a:t>
            </a:r>
            <a:r>
              <a:rPr lang="en-US" sz="1600" dirty="0" smtClean="0"/>
              <a:t>.</a:t>
            </a:r>
          </a:p>
          <a:p>
            <a:pPr lvl="0"/>
            <a:r>
              <a:rPr lang="en-US" sz="1600" dirty="0" smtClean="0"/>
              <a:t>Listing Agreement or document stating what the referral fee % is and what the commission is and what the split is must be sent as  soon as possible.</a:t>
            </a:r>
          </a:p>
          <a:p>
            <a:pPr lvl="0"/>
            <a:r>
              <a:rPr lang="en-US" sz="1600" dirty="0" smtClean="0"/>
              <a:t>Relocation benefits are not to be discussed with the Transferee.</a:t>
            </a:r>
          </a:p>
          <a:p>
            <a:pPr lvl="0"/>
            <a:r>
              <a:rPr lang="en-US" sz="1600" dirty="0" smtClean="0"/>
              <a:t>Services are not to be referred to the Transferee.</a:t>
            </a:r>
            <a:endParaRPr lang="en-US" sz="1600" dirty="0"/>
          </a:p>
          <a:p>
            <a:pPr marL="0" indent="0">
              <a:buNone/>
            </a:pPr>
            <a:endParaRPr lang="en-US" sz="1600" dirty="0"/>
          </a:p>
        </p:txBody>
      </p:sp>
      <p:sp>
        <p:nvSpPr>
          <p:cNvPr id="4" name="Footer Placeholder 3"/>
          <p:cNvSpPr>
            <a:spLocks noGrp="1"/>
          </p:cNvSpPr>
          <p:nvPr>
            <p:ph type="ftr" sz="quarter" idx="11"/>
          </p:nvPr>
        </p:nvSpPr>
        <p:spPr>
          <a:xfrm>
            <a:off x="2586275" y="6232256"/>
            <a:ext cx="9605725"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12</a:t>
            </a:fld>
            <a:endParaRPr lang="en-US" dirty="0"/>
          </a:p>
        </p:txBody>
      </p:sp>
    </p:spTree>
    <p:extLst>
      <p:ext uri="{BB962C8B-B14F-4D97-AF65-F5344CB8AC3E}">
        <p14:creationId xmlns:p14="http://schemas.microsoft.com/office/powerpoint/2010/main" val="302326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62760"/>
            <a:ext cx="10018713" cy="777764"/>
          </a:xfrm>
          <a:effectLst/>
        </p:spPr>
        <p:txBody>
          <a:bodyPr/>
          <a:lstStyle/>
          <a:p>
            <a:r>
              <a:rPr lang="en-US" b="1" i="1" dirty="0" smtClean="0"/>
              <a:t>REQUIRED TURN TIMES</a:t>
            </a:r>
            <a:endParaRPr lang="en-US"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98977847"/>
              </p:ext>
            </p:extLst>
          </p:nvPr>
        </p:nvGraphicFramePr>
        <p:xfrm>
          <a:off x="1484313" y="1219200"/>
          <a:ext cx="1001871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2020377" y="6125624"/>
            <a:ext cx="9207062"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13</a:t>
            </a:fld>
            <a:endParaRPr lang="en-US" dirty="0"/>
          </a:p>
        </p:txBody>
      </p:sp>
    </p:spTree>
    <p:extLst>
      <p:ext uri="{BB962C8B-B14F-4D97-AF65-F5344CB8AC3E}">
        <p14:creationId xmlns:p14="http://schemas.microsoft.com/office/powerpoint/2010/main" val="3842232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59877"/>
            <a:ext cx="10018713" cy="518310"/>
          </a:xfrm>
          <a:effectLst/>
        </p:spPr>
        <p:txBody>
          <a:bodyPr>
            <a:noAutofit/>
          </a:bodyPr>
          <a:lstStyle/>
          <a:p>
            <a:r>
              <a:rPr lang="en-US" b="1" i="1" dirty="0" smtClean="0"/>
              <a:t>METRICS</a:t>
            </a:r>
            <a:endParaRPr lang="en-US" b="1" i="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17396383"/>
              </p:ext>
            </p:extLst>
          </p:nvPr>
        </p:nvGraphicFramePr>
        <p:xfrm>
          <a:off x="3158837" y="1515601"/>
          <a:ext cx="6242858" cy="4079240"/>
        </p:xfrm>
        <a:graphic>
          <a:graphicData uri="http://schemas.openxmlformats.org/drawingml/2006/table">
            <a:tbl>
              <a:tblPr firstRow="1" bandRow="1">
                <a:effectLst>
                  <a:innerShdw blurRad="114300">
                    <a:prstClr val="black"/>
                  </a:innerShdw>
                </a:effectLst>
                <a:tableStyleId>{5C22544A-7EE6-4342-B048-85BDC9FD1C3A}</a:tableStyleId>
              </a:tblPr>
              <a:tblGrid>
                <a:gridCol w="6242858">
                  <a:extLst>
                    <a:ext uri="{9D8B030D-6E8A-4147-A177-3AD203B41FA5}">
                      <a16:colId xmlns:a16="http://schemas.microsoft.com/office/drawing/2014/main" val="3593475393"/>
                    </a:ext>
                  </a:extLst>
                </a:gridCol>
              </a:tblGrid>
              <a:tr h="370840">
                <a:tc>
                  <a:txBody>
                    <a:bodyPr/>
                    <a:lstStyle/>
                    <a:p>
                      <a:pPr algn="ctr"/>
                      <a:r>
                        <a:rPr lang="en-US" dirty="0" smtClean="0"/>
                        <a:t>Required Metrics</a:t>
                      </a:r>
                      <a:endParaRPr lang="en-US" dirty="0"/>
                    </a:p>
                  </a:txBody>
                  <a:tcPr>
                    <a:solidFill>
                      <a:srgbClr val="00B0F0"/>
                    </a:solidFill>
                  </a:tcPr>
                </a:tc>
                <a:extLst>
                  <a:ext uri="{0D108BD9-81ED-4DB2-BD59-A6C34878D82A}">
                    <a16:rowId xmlns:a16="http://schemas.microsoft.com/office/drawing/2014/main" val="1534404318"/>
                  </a:ext>
                </a:extLst>
              </a:tr>
              <a:tr h="370840">
                <a:tc>
                  <a:txBody>
                    <a:bodyPr/>
                    <a:lstStyle/>
                    <a:p>
                      <a:pPr marL="0" marR="0" algn="ctr">
                        <a:spcBef>
                          <a:spcPts val="0"/>
                        </a:spcBef>
                        <a:spcAft>
                          <a:spcPts val="0"/>
                        </a:spcAft>
                      </a:pPr>
                      <a:r>
                        <a:rPr lang="en-US" sz="1400" b="1"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Expectations </a:t>
                      </a: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- 95% or above</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7147696"/>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Response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 Referral and/or BMA Request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business day</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56430454"/>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Complete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BMA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within 4 business days</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82021742"/>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Send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Status Report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Every 2 weeks</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15722442"/>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Contact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Customer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within 2 business days from signed agreement</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12501420"/>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Submit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Agent Assignment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within 2 business days from signed agreement</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91175096"/>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Send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Contract of Sale </a:t>
                      </a:r>
                      <a:r>
                        <a:rPr lang="en-US"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with commission information</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business day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302554381"/>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Send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Closing Package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 business days from closing</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567177013"/>
                  </a:ext>
                </a:extLst>
              </a:tr>
              <a:tr h="370840">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Send </a:t>
                      </a: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Referral Fee to client - </a:t>
                      </a:r>
                      <a:r>
                        <a:rPr lang="en-US"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business day from closing</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582797916"/>
                  </a:ext>
                </a:extLst>
              </a:tr>
              <a:tr h="370840">
                <a:tc>
                  <a:txBody>
                    <a:bodyPr/>
                    <a:lstStyle/>
                    <a:p>
                      <a:pPr marL="0" marR="0" algn="ctr">
                        <a:spcBef>
                          <a:spcPts val="0"/>
                        </a:spcBef>
                        <a:spcAft>
                          <a:spcPts val="0"/>
                        </a:spcAft>
                      </a:pPr>
                      <a:r>
                        <a:rPr lang="en-US" sz="12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12896995"/>
                  </a:ext>
                </a:extLst>
              </a:tr>
            </a:tbl>
          </a:graphicData>
        </a:graphic>
      </p:graphicFrame>
      <p:sp>
        <p:nvSpPr>
          <p:cNvPr id="4" name="Footer Placeholder 3"/>
          <p:cNvSpPr>
            <a:spLocks noGrp="1"/>
          </p:cNvSpPr>
          <p:nvPr>
            <p:ph type="ftr" sz="quarter" idx="11"/>
          </p:nvPr>
        </p:nvSpPr>
        <p:spPr>
          <a:xfrm>
            <a:off x="2281473" y="6232256"/>
            <a:ext cx="9433711"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14</a:t>
            </a:fld>
            <a:endParaRPr lang="en-US" dirty="0"/>
          </a:p>
        </p:txBody>
      </p:sp>
    </p:spTree>
    <p:extLst>
      <p:ext uri="{BB962C8B-B14F-4D97-AF65-F5344CB8AC3E}">
        <p14:creationId xmlns:p14="http://schemas.microsoft.com/office/powerpoint/2010/main" val="3627608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427316" y="6248400"/>
            <a:ext cx="8952807"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3" name="Slide Number Placeholder 2"/>
          <p:cNvSpPr>
            <a:spLocks noGrp="1"/>
          </p:cNvSpPr>
          <p:nvPr>
            <p:ph type="sldNum" sz="quarter" idx="12"/>
          </p:nvPr>
        </p:nvSpPr>
        <p:spPr/>
        <p:txBody>
          <a:bodyPr/>
          <a:lstStyle/>
          <a:p>
            <a:fld id="{E31375A4-56A4-47D6-9801-1991572033F7}" type="slidenum">
              <a:rPr lang="en-US" smtClean="0"/>
              <a:t>15</a:t>
            </a:fld>
            <a:endParaRPr lang="en-US" dirty="0"/>
          </a:p>
        </p:txBody>
      </p:sp>
      <p:sp>
        <p:nvSpPr>
          <p:cNvPr id="4" name="TextBox 3"/>
          <p:cNvSpPr txBox="1"/>
          <p:nvPr/>
        </p:nvSpPr>
        <p:spPr>
          <a:xfrm>
            <a:off x="2670772" y="2430526"/>
            <a:ext cx="7324254" cy="2769989"/>
          </a:xfrm>
          <a:prstGeom prst="rect">
            <a:avLst/>
          </a:prstGeom>
          <a:noFill/>
        </p:spPr>
        <p:txBody>
          <a:bodyPr wrap="square" rtlCol="0">
            <a:spAutoFit/>
          </a:bodyPr>
          <a:lstStyle/>
          <a:p>
            <a:r>
              <a:rPr lang="en-US" i="1" dirty="0"/>
              <a:t>We look forward to partnering with you to increase customer satisfaction, explore new ideas and services and make the M-Preferred Network the best in the business</a:t>
            </a:r>
            <a:r>
              <a:rPr lang="en-US" i="1" dirty="0" smtClean="0"/>
              <a:t>!</a:t>
            </a:r>
          </a:p>
          <a:p>
            <a:endParaRPr lang="en-US" dirty="0"/>
          </a:p>
          <a:p>
            <a:endParaRPr lang="en-US" dirty="0" smtClean="0"/>
          </a:p>
          <a:p>
            <a:endParaRPr lang="en-US" dirty="0"/>
          </a:p>
          <a:p>
            <a:pPr algn="ctr"/>
            <a:r>
              <a:rPr lang="en-US" sz="6600" b="1" dirty="0" smtClean="0">
                <a:solidFill>
                  <a:schemeClr val="accent1">
                    <a:lumMod val="75000"/>
                  </a:schemeClr>
                </a:solidFill>
                <a:latin typeface="Edwardian Script ITC" panose="030303020407070D0804" pitchFamily="66" charset="0"/>
              </a:rPr>
              <a:t>Thank You!!!</a:t>
            </a:r>
            <a:endParaRPr lang="en-US" sz="6600" b="1" dirty="0">
              <a:solidFill>
                <a:schemeClr val="accent1">
                  <a:lumMod val="75000"/>
                </a:schemeClr>
              </a:solidFill>
              <a:latin typeface="Edwardian Script ITC" panose="030303020407070D0804" pitchFamily="66" charset="0"/>
            </a:endParaRPr>
          </a:p>
        </p:txBody>
      </p:sp>
      <p:pic>
        <p:nvPicPr>
          <p:cNvPr id="6" name="Picture 5" descr="&lt;strong&gt;teamwork&lt;/strong&gt; – Red-NuB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8873" y="364652"/>
            <a:ext cx="3175461" cy="1508922"/>
          </a:xfrm>
          <a:prstGeom prst="rect">
            <a:avLst/>
          </a:prstGeom>
        </p:spPr>
      </p:pic>
    </p:spTree>
    <p:extLst>
      <p:ext uri="{BB962C8B-B14F-4D97-AF65-F5344CB8AC3E}">
        <p14:creationId xmlns:p14="http://schemas.microsoft.com/office/powerpoint/2010/main" val="37973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5840" y="359228"/>
            <a:ext cx="10018713" cy="1752599"/>
          </a:xfrm>
          <a:effectLst/>
        </p:spPr>
        <p:txBody>
          <a:bodyPr>
            <a:normAutofit/>
          </a:bodyPr>
          <a:lstStyle/>
          <a:p>
            <a:r>
              <a:rPr lang="en-US" b="1" i="1" dirty="0">
                <a:effectLst>
                  <a:outerShdw blurRad="38100" dist="38100" dir="2700000" algn="tl">
                    <a:srgbClr val="000000">
                      <a:alpha val="43137"/>
                    </a:srgbClr>
                  </a:outerShdw>
                </a:effectLst>
              </a:rPr>
              <a:t>GOAL OF THIS PRESENTATION…</a:t>
            </a:r>
            <a:endParaRPr lang="en-US" i="1" dirty="0">
              <a:effectLst>
                <a:outerShdw blurRad="38100" dist="38100" dir="2700000" algn="tl">
                  <a:srgbClr val="000000">
                    <a:alpha val="43137"/>
                  </a:srgbClr>
                </a:outerShdw>
              </a:effectLst>
            </a:endParaRPr>
          </a:p>
        </p:txBody>
      </p:sp>
      <p:pic>
        <p:nvPicPr>
          <p:cNvPr id="4" name="Content Placeholder 3"/>
          <p:cNvPicPr>
            <a:picLocks noGrp="1" noChangeAspect="1"/>
          </p:cNvPicPr>
          <p:nvPr>
            <p:ph idx="1"/>
          </p:nvPr>
        </p:nvPicPr>
        <p:blipFill>
          <a:blip r:embed="rId2"/>
          <a:stretch>
            <a:fillRect/>
          </a:stretch>
        </p:blipFill>
        <p:spPr>
          <a:xfrm>
            <a:off x="2098538" y="2111827"/>
            <a:ext cx="8853318" cy="3169299"/>
          </a:xfrm>
          <a:prstGeom prst="rect">
            <a:avLst/>
          </a:prstGeom>
        </p:spPr>
      </p:pic>
      <p:sp>
        <p:nvSpPr>
          <p:cNvPr id="6" name="Footer Placeholder 5"/>
          <p:cNvSpPr>
            <a:spLocks noGrp="1"/>
          </p:cNvSpPr>
          <p:nvPr>
            <p:ph type="ftr" sz="quarter" idx="11"/>
          </p:nvPr>
        </p:nvSpPr>
        <p:spPr>
          <a:xfrm>
            <a:off x="2572279" y="6055567"/>
            <a:ext cx="8348049" cy="192833"/>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2</a:t>
            </a:fld>
            <a:endParaRPr lang="en-US" dirty="0"/>
          </a:p>
        </p:txBody>
      </p:sp>
    </p:spTree>
    <p:extLst>
      <p:ext uri="{BB962C8B-B14F-4D97-AF65-F5344CB8AC3E}">
        <p14:creationId xmlns:p14="http://schemas.microsoft.com/office/powerpoint/2010/main" val="3255707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666" y="191277"/>
            <a:ext cx="10018713" cy="1752599"/>
          </a:xfrm>
          <a:effectLst/>
        </p:spPr>
        <p:txBody>
          <a:bodyPr>
            <a:normAutofit/>
          </a:bodyPr>
          <a:lstStyle/>
          <a:p>
            <a:r>
              <a:rPr lang="en-US" b="1" i="1" dirty="0" smtClean="0"/>
              <a:t>DISCUSSION POINTS</a:t>
            </a:r>
            <a:endParaRPr lang="en-US" b="1" i="1" dirty="0"/>
          </a:p>
        </p:txBody>
      </p:sp>
      <p:sp>
        <p:nvSpPr>
          <p:cNvPr id="3" name="Content Placeholder 2"/>
          <p:cNvSpPr>
            <a:spLocks noGrp="1"/>
          </p:cNvSpPr>
          <p:nvPr>
            <p:ph idx="1"/>
          </p:nvPr>
        </p:nvSpPr>
        <p:spPr>
          <a:xfrm>
            <a:off x="2016154" y="2164704"/>
            <a:ext cx="10018713" cy="2948472"/>
          </a:xfrm>
        </p:spPr>
        <p:txBody>
          <a:bodyPr>
            <a:normAutofit/>
          </a:bodyPr>
          <a:lstStyle/>
          <a:p>
            <a:r>
              <a:rPr lang="en-US" sz="2000" dirty="0" smtClean="0"/>
              <a:t>Morreale Real Estate Services, Inc. (MRES) background</a:t>
            </a:r>
          </a:p>
          <a:p>
            <a:r>
              <a:rPr lang="en-US" sz="2000" dirty="0" smtClean="0"/>
              <a:t>MRES Services</a:t>
            </a:r>
            <a:endParaRPr lang="en-US" sz="2000" dirty="0"/>
          </a:p>
          <a:p>
            <a:r>
              <a:rPr lang="en-US" sz="2000" dirty="0" smtClean="0"/>
              <a:t>MRES Client’s</a:t>
            </a:r>
          </a:p>
          <a:p>
            <a:r>
              <a:rPr lang="en-US" sz="2000" dirty="0" smtClean="0"/>
              <a:t>Access to MRES’s Website</a:t>
            </a:r>
            <a:endParaRPr lang="en-US" sz="2000" dirty="0"/>
          </a:p>
          <a:p>
            <a:r>
              <a:rPr lang="en-US" sz="2000" dirty="0" smtClean="0"/>
              <a:t>Requirements to make each transaction a success for all</a:t>
            </a:r>
          </a:p>
          <a:p>
            <a:r>
              <a:rPr lang="en-US" sz="2000" dirty="0" smtClean="0"/>
              <a:t>Metrics</a:t>
            </a:r>
            <a:endParaRPr lang="en-US" sz="2000" dirty="0"/>
          </a:p>
        </p:txBody>
      </p:sp>
      <p:sp>
        <p:nvSpPr>
          <p:cNvPr id="4" name="Footer Placeholder 3"/>
          <p:cNvSpPr>
            <a:spLocks noGrp="1"/>
          </p:cNvSpPr>
          <p:nvPr>
            <p:ph type="ftr" sz="quarter" idx="11"/>
          </p:nvPr>
        </p:nvSpPr>
        <p:spPr>
          <a:xfrm>
            <a:off x="2638781" y="6197351"/>
            <a:ext cx="8789598"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3</a:t>
            </a:fld>
            <a:endParaRPr lang="en-US" dirty="0"/>
          </a:p>
        </p:txBody>
      </p:sp>
    </p:spTree>
    <p:extLst>
      <p:ext uri="{BB962C8B-B14F-4D97-AF65-F5344CB8AC3E}">
        <p14:creationId xmlns:p14="http://schemas.microsoft.com/office/powerpoint/2010/main" val="2523332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539551"/>
          </a:xfrm>
          <a:ln>
            <a:noFill/>
          </a:ln>
          <a:effectLst/>
        </p:spPr>
        <p:txBody>
          <a:bodyPr>
            <a:normAutofit/>
          </a:bodyPr>
          <a:lstStyle/>
          <a:p>
            <a:r>
              <a:rPr lang="en-US" b="1" i="1" dirty="0" smtClean="0"/>
              <a:t>MRES</a:t>
            </a:r>
            <a:endParaRPr lang="en-US" b="1" i="1" dirty="0"/>
          </a:p>
        </p:txBody>
      </p:sp>
      <p:sp>
        <p:nvSpPr>
          <p:cNvPr id="3" name="Content Placeholder 2"/>
          <p:cNvSpPr>
            <a:spLocks noGrp="1"/>
          </p:cNvSpPr>
          <p:nvPr>
            <p:ph idx="1"/>
          </p:nvPr>
        </p:nvSpPr>
        <p:spPr>
          <a:xfrm>
            <a:off x="1614769" y="1729569"/>
            <a:ext cx="10018713" cy="4559559"/>
          </a:xfrm>
        </p:spPr>
        <p:txBody>
          <a:bodyPr>
            <a:normAutofit/>
          </a:bodyPr>
          <a:lstStyle/>
          <a:p>
            <a:pPr marL="0" indent="0">
              <a:buNone/>
            </a:pPr>
            <a:r>
              <a:rPr lang="en-US" sz="1800" dirty="0"/>
              <a:t>Morreale Real Estate Services, Inc. </a:t>
            </a:r>
            <a:r>
              <a:rPr lang="en-US" sz="1800" dirty="0" smtClean="0"/>
              <a:t>(MRES) is </a:t>
            </a:r>
            <a:r>
              <a:rPr lang="en-US" sz="1800" dirty="0"/>
              <a:t>an independent, family owned company that provides services to the real estate, mortgage, and corporate relocation industries</a:t>
            </a:r>
            <a:r>
              <a:rPr lang="en-US" sz="1800" dirty="0" smtClean="0"/>
              <a:t>.  What sets us apart?</a:t>
            </a:r>
          </a:p>
          <a:p>
            <a:pPr fontAlgn="base"/>
            <a:r>
              <a:rPr lang="en-US" sz="1800" b="1" cap="all" dirty="0" smtClean="0"/>
              <a:t>COLLABORATIVE.  </a:t>
            </a:r>
            <a:r>
              <a:rPr lang="en-US" sz="1800" i="1" dirty="0" smtClean="0"/>
              <a:t>We </a:t>
            </a:r>
            <a:r>
              <a:rPr lang="en-US" sz="1800" i="1" dirty="0"/>
              <a:t>work with our clients to come up with the best solutions for them. We listen to their needs and make recommendations to them based off best practices and local real estate customs</a:t>
            </a:r>
            <a:r>
              <a:rPr lang="en-US" sz="1800" i="1" dirty="0" smtClean="0"/>
              <a:t>.</a:t>
            </a:r>
          </a:p>
          <a:p>
            <a:pPr fontAlgn="base"/>
            <a:r>
              <a:rPr lang="en-US" sz="1800" b="1" cap="all" dirty="0" smtClean="0"/>
              <a:t>SOLUTIONS</a:t>
            </a:r>
            <a:r>
              <a:rPr lang="en-US" sz="1800" b="1" i="1" cap="all" dirty="0" smtClean="0"/>
              <a:t>.  </a:t>
            </a:r>
            <a:r>
              <a:rPr lang="en-US" sz="1800" i="1" dirty="0" smtClean="0"/>
              <a:t>Our </a:t>
            </a:r>
            <a:r>
              <a:rPr lang="en-US" sz="1800" i="1" dirty="0"/>
              <a:t>independence gives us the flexibility to provide our clients with customized solutions that are ideal for them</a:t>
            </a:r>
            <a:r>
              <a:rPr lang="en-US" sz="1800" i="1" dirty="0" smtClean="0"/>
              <a:t>.</a:t>
            </a:r>
          </a:p>
          <a:p>
            <a:pPr fontAlgn="base"/>
            <a:r>
              <a:rPr lang="en-US" sz="1800" b="1" cap="all" dirty="0" smtClean="0"/>
              <a:t>INNOVATIVE.  </a:t>
            </a:r>
            <a:r>
              <a:rPr lang="en-US" sz="1800" i="1" dirty="0" smtClean="0"/>
              <a:t>We </a:t>
            </a:r>
            <a:r>
              <a:rPr lang="en-US" sz="1800" i="1" dirty="0"/>
              <a:t>customize our approach to each client’s needs and provide our clients with a paperless environment, online document management, and 24/7 file </a:t>
            </a:r>
            <a:r>
              <a:rPr lang="en-US" sz="1800" i="1" dirty="0" smtClean="0"/>
              <a:t>access.</a:t>
            </a:r>
          </a:p>
          <a:p>
            <a:pPr fontAlgn="base"/>
            <a:r>
              <a:rPr lang="en-US" sz="1800" b="1" dirty="0" smtClean="0"/>
              <a:t>TENURE. </a:t>
            </a:r>
            <a:r>
              <a:rPr lang="en-US" sz="1800" i="1" dirty="0" smtClean="0"/>
              <a:t>We have experienced relocation and title professionals with a proven track record of delivering superior results in a variety of market conditions.</a:t>
            </a:r>
            <a:endParaRPr lang="en-US" sz="1800" i="1" dirty="0"/>
          </a:p>
          <a:p>
            <a:pPr marL="0" indent="0" fontAlgn="base">
              <a:buNone/>
            </a:pPr>
            <a:endParaRPr lang="en-US" dirty="0"/>
          </a:p>
          <a:p>
            <a:pPr fontAlgn="base"/>
            <a:endParaRPr lang="en-US" dirty="0"/>
          </a:p>
          <a:p>
            <a:endParaRPr lang="en-US" dirty="0"/>
          </a:p>
        </p:txBody>
      </p:sp>
      <p:sp>
        <p:nvSpPr>
          <p:cNvPr id="4" name="Footer Placeholder 3"/>
          <p:cNvSpPr>
            <a:spLocks noGrp="1"/>
          </p:cNvSpPr>
          <p:nvPr>
            <p:ph type="ftr" sz="quarter" idx="11"/>
          </p:nvPr>
        </p:nvSpPr>
        <p:spPr>
          <a:xfrm>
            <a:off x="2335876" y="6057149"/>
            <a:ext cx="9167147"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4</a:t>
            </a:fld>
            <a:endParaRPr lang="en-US" dirty="0"/>
          </a:p>
        </p:txBody>
      </p:sp>
    </p:spTree>
    <p:extLst>
      <p:ext uri="{BB962C8B-B14F-4D97-AF65-F5344CB8AC3E}">
        <p14:creationId xmlns:p14="http://schemas.microsoft.com/office/powerpoint/2010/main" val="3069812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8726" y="-489157"/>
            <a:ext cx="10018713" cy="1752599"/>
          </a:xfrm>
          <a:effectLst/>
        </p:spPr>
        <p:txBody>
          <a:bodyPr>
            <a:normAutofit/>
          </a:bodyPr>
          <a:lstStyle/>
          <a:p>
            <a:r>
              <a:rPr lang="en-US" b="1" i="1" dirty="0" smtClean="0"/>
              <a:t>MRES SERVICES</a:t>
            </a:r>
            <a:endParaRPr lang="en-US" b="1" i="1" dirty="0"/>
          </a:p>
        </p:txBody>
      </p:sp>
      <p:sp>
        <p:nvSpPr>
          <p:cNvPr id="4" name="Footer Placeholder 3"/>
          <p:cNvSpPr>
            <a:spLocks noGrp="1"/>
          </p:cNvSpPr>
          <p:nvPr>
            <p:ph type="ftr" sz="quarter" idx="11"/>
          </p:nvPr>
        </p:nvSpPr>
        <p:spPr>
          <a:xfrm>
            <a:off x="2239347" y="6125624"/>
            <a:ext cx="9088016"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5</a:t>
            </a:fld>
            <a:endParaRPr lang="en-US" dirty="0"/>
          </a:p>
        </p:txBody>
      </p:sp>
      <p:graphicFrame>
        <p:nvGraphicFramePr>
          <p:cNvPr id="7" name="Diagram 6"/>
          <p:cNvGraphicFramePr/>
          <p:nvPr>
            <p:extLst>
              <p:ext uri="{D42A27DB-BD31-4B8C-83A1-F6EECF244321}">
                <p14:modId xmlns:p14="http://schemas.microsoft.com/office/powerpoint/2010/main" val="3058856022"/>
              </p:ext>
            </p:extLst>
          </p:nvPr>
        </p:nvGraphicFramePr>
        <p:xfrm>
          <a:off x="1754154" y="1147223"/>
          <a:ext cx="10347649" cy="45906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5736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a:effectLst/>
        </p:spPr>
        <p:txBody>
          <a:bodyPr>
            <a:normAutofit/>
          </a:bodyPr>
          <a:lstStyle/>
          <a:p>
            <a:r>
              <a:rPr lang="en-US" b="1" i="1" dirty="0" smtClean="0"/>
              <a:t>MRES  SERVICE  TEAMS</a:t>
            </a:r>
            <a:endParaRPr lang="en-US" b="1" i="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71194798"/>
              </p:ext>
            </p:extLst>
          </p:nvPr>
        </p:nvGraphicFramePr>
        <p:xfrm>
          <a:off x="1484313" y="1250950"/>
          <a:ext cx="10018712" cy="4540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2510444" y="6315537"/>
            <a:ext cx="8992579"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6</a:t>
            </a:fld>
            <a:endParaRPr lang="en-US" dirty="0"/>
          </a:p>
        </p:txBody>
      </p:sp>
    </p:spTree>
    <p:extLst>
      <p:ext uri="{BB962C8B-B14F-4D97-AF65-F5344CB8AC3E}">
        <p14:creationId xmlns:p14="http://schemas.microsoft.com/office/powerpoint/2010/main" val="2024093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a:effectLst>
            <a:outerShdw blurRad="50800" dist="38100" dir="2700000" algn="tl" rotWithShape="0">
              <a:prstClr val="black">
                <a:alpha val="40000"/>
              </a:prstClr>
            </a:outerShdw>
          </a:effectLst>
        </p:spPr>
        <p:txBody>
          <a:bodyPr>
            <a:normAutofit/>
          </a:bodyPr>
          <a:lstStyle/>
          <a:p>
            <a:r>
              <a:rPr lang="en-US" b="1" i="1" dirty="0" smtClean="0"/>
              <a:t>MRES SERVICE TEAMS CON’T</a:t>
            </a:r>
            <a:endParaRPr lang="en-US" b="1" i="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16568605"/>
              </p:ext>
            </p:extLst>
          </p:nvPr>
        </p:nvGraphicFramePr>
        <p:xfrm>
          <a:off x="1346662" y="1250950"/>
          <a:ext cx="10299469" cy="4540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2668385" y="6232256"/>
            <a:ext cx="8834638" cy="36512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7</a:t>
            </a:fld>
            <a:endParaRPr lang="en-US" dirty="0"/>
          </a:p>
        </p:txBody>
      </p:sp>
    </p:spTree>
    <p:extLst>
      <p:ext uri="{BB962C8B-B14F-4D97-AF65-F5344CB8AC3E}">
        <p14:creationId xmlns:p14="http://schemas.microsoft.com/office/powerpoint/2010/main" val="301064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0" y="-145473"/>
            <a:ext cx="10018713" cy="1375757"/>
          </a:xfrm>
          <a:effectLst/>
        </p:spPr>
        <p:txBody>
          <a:bodyPr/>
          <a:lstStyle/>
          <a:p>
            <a:r>
              <a:rPr lang="en-US" b="1" i="1" dirty="0" smtClean="0"/>
              <a:t>MRES’s TOP CLIENTS</a:t>
            </a:r>
            <a:endParaRPr lang="en-US" b="1" i="1" dirty="0"/>
          </a:p>
        </p:txBody>
      </p:sp>
      <p:sp>
        <p:nvSpPr>
          <p:cNvPr id="3" name="Content Placeholder 2"/>
          <p:cNvSpPr>
            <a:spLocks noGrp="1"/>
          </p:cNvSpPr>
          <p:nvPr>
            <p:ph sz="half" idx="1"/>
          </p:nvPr>
        </p:nvSpPr>
        <p:spPr>
          <a:xfrm>
            <a:off x="1484312" y="1396539"/>
            <a:ext cx="4895055" cy="4394662"/>
          </a:xfrm>
        </p:spPr>
        <p:txBody>
          <a:bodyPr/>
          <a:lstStyle/>
          <a:p>
            <a:r>
              <a:rPr lang="en-US" dirty="0"/>
              <a:t>Graebel Relocation </a:t>
            </a:r>
            <a:r>
              <a:rPr lang="en-US" dirty="0" smtClean="0"/>
              <a:t>Services</a:t>
            </a:r>
          </a:p>
          <a:p>
            <a:r>
              <a:rPr lang="en-US" dirty="0" smtClean="0"/>
              <a:t>BGRS </a:t>
            </a:r>
            <a:r>
              <a:rPr lang="en-US" dirty="0"/>
              <a:t>Relocation</a:t>
            </a:r>
          </a:p>
          <a:p>
            <a:r>
              <a:rPr lang="en-US" dirty="0"/>
              <a:t>TRC Global Relocation</a:t>
            </a:r>
          </a:p>
          <a:p>
            <a:r>
              <a:rPr lang="en-US" dirty="0"/>
              <a:t>ReloDirect</a:t>
            </a:r>
          </a:p>
          <a:p>
            <a:r>
              <a:rPr lang="en-US" dirty="0"/>
              <a:t>Corporate Relocation (CRI)</a:t>
            </a:r>
          </a:p>
          <a:p>
            <a:r>
              <a:rPr lang="en-US" dirty="0"/>
              <a:t>Cornerstone Relocation</a:t>
            </a:r>
          </a:p>
          <a:p>
            <a:r>
              <a:rPr lang="en-US" dirty="0"/>
              <a:t>All Relocation Services, Inc (ARSI</a:t>
            </a:r>
            <a:r>
              <a:rPr lang="en-US" dirty="0" smtClean="0"/>
              <a:t>)</a:t>
            </a:r>
          </a:p>
          <a:p>
            <a:r>
              <a:rPr lang="en-US" dirty="0" smtClean="0"/>
              <a:t>Premier</a:t>
            </a:r>
          </a:p>
          <a:p>
            <a:pPr marL="0" indent="0">
              <a:buNone/>
            </a:pPr>
            <a:endParaRPr lang="en-US" dirty="0"/>
          </a:p>
        </p:txBody>
      </p:sp>
      <p:sp>
        <p:nvSpPr>
          <p:cNvPr id="4" name="Content Placeholder 3"/>
          <p:cNvSpPr>
            <a:spLocks noGrp="1"/>
          </p:cNvSpPr>
          <p:nvPr>
            <p:ph sz="half" idx="2"/>
          </p:nvPr>
        </p:nvSpPr>
        <p:spPr>
          <a:xfrm>
            <a:off x="6607967" y="1313354"/>
            <a:ext cx="4895056" cy="4394661"/>
          </a:xfrm>
        </p:spPr>
        <p:txBody>
          <a:bodyPr/>
          <a:lstStyle/>
          <a:p>
            <a:r>
              <a:rPr lang="en-US" dirty="0" smtClean="0"/>
              <a:t>American International  Relocation Solution (AIRES)</a:t>
            </a:r>
          </a:p>
          <a:p>
            <a:r>
              <a:rPr lang="en-US" dirty="0" smtClean="0"/>
              <a:t>Compass</a:t>
            </a:r>
          </a:p>
          <a:p>
            <a:r>
              <a:rPr lang="en-US" dirty="0" smtClean="0"/>
              <a:t>K2</a:t>
            </a:r>
            <a:endParaRPr lang="en-US" dirty="0" smtClean="0"/>
          </a:p>
          <a:p>
            <a:r>
              <a:rPr lang="en-US" dirty="0" smtClean="0"/>
              <a:t>Lexicon</a:t>
            </a:r>
          </a:p>
          <a:p>
            <a:r>
              <a:rPr lang="en-US" dirty="0" smtClean="0"/>
              <a:t>Paragon</a:t>
            </a:r>
          </a:p>
          <a:p>
            <a:r>
              <a:rPr lang="en-US" dirty="0" smtClean="0"/>
              <a:t>Promisor</a:t>
            </a:r>
          </a:p>
          <a:p>
            <a:r>
              <a:rPr lang="en-US" dirty="0" smtClean="0"/>
              <a:t>Relocation America</a:t>
            </a:r>
          </a:p>
          <a:p>
            <a:endParaRPr lang="en-US" dirty="0"/>
          </a:p>
        </p:txBody>
      </p:sp>
      <p:sp>
        <p:nvSpPr>
          <p:cNvPr id="5" name="Footer Placeholder 4"/>
          <p:cNvSpPr>
            <a:spLocks noGrp="1"/>
          </p:cNvSpPr>
          <p:nvPr>
            <p:ph type="ftr" sz="quarter" idx="11"/>
          </p:nvPr>
        </p:nvSpPr>
        <p:spPr>
          <a:xfrm>
            <a:off x="2364319" y="6191221"/>
            <a:ext cx="9335193" cy="213360"/>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6" name="Slide Number Placeholder 5"/>
          <p:cNvSpPr>
            <a:spLocks noGrp="1"/>
          </p:cNvSpPr>
          <p:nvPr>
            <p:ph type="sldNum" sz="quarter" idx="12"/>
          </p:nvPr>
        </p:nvSpPr>
        <p:spPr/>
        <p:txBody>
          <a:bodyPr/>
          <a:lstStyle/>
          <a:p>
            <a:fld id="{E31375A4-56A4-47D6-9801-1991572033F7}" type="slidenum">
              <a:rPr lang="en-US" smtClean="0"/>
              <a:t>8</a:t>
            </a:fld>
            <a:endParaRPr lang="en-US" dirty="0"/>
          </a:p>
        </p:txBody>
      </p:sp>
    </p:spTree>
    <p:extLst>
      <p:ext uri="{BB962C8B-B14F-4D97-AF65-F5344CB8AC3E}">
        <p14:creationId xmlns:p14="http://schemas.microsoft.com/office/powerpoint/2010/main" val="347408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063" y="-473825"/>
            <a:ext cx="10018713" cy="1706879"/>
          </a:xfrm>
          <a:effectLst/>
        </p:spPr>
        <p:txBody>
          <a:bodyPr/>
          <a:lstStyle/>
          <a:p>
            <a:r>
              <a:rPr lang="en-US" b="1" i="1" dirty="0" smtClean="0"/>
              <a:t>MRES WEBSITE</a:t>
            </a:r>
            <a:endParaRPr lang="en-US" b="1" i="1" dirty="0"/>
          </a:p>
        </p:txBody>
      </p:sp>
      <p:sp>
        <p:nvSpPr>
          <p:cNvPr id="4" name="Footer Placeholder 3"/>
          <p:cNvSpPr>
            <a:spLocks noGrp="1"/>
          </p:cNvSpPr>
          <p:nvPr>
            <p:ph type="ftr" sz="quarter" idx="11"/>
          </p:nvPr>
        </p:nvSpPr>
        <p:spPr>
          <a:xfrm>
            <a:off x="2359024" y="6308187"/>
            <a:ext cx="9243752" cy="105295"/>
          </a:xfrm>
        </p:spPr>
        <p:txBody>
          <a:bodyPr/>
          <a:lstStyle/>
          <a:p>
            <a:r>
              <a:rPr lang="en-US" sz="900" dirty="0" smtClean="0"/>
              <a:t>Morreale Real Estate Services, Inc. intends that the information contained herein is intended only for the person or entity to which it is presented and may contain confidential and privileged information. Any review, dissemination or other us of, or taking of any action in reliance upon, this information by persons or entities other than the intended recipient is prohibited.</a:t>
            </a:r>
            <a:endParaRPr lang="en-US" sz="900"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9</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76998434"/>
              </p:ext>
            </p:extLst>
          </p:nvPr>
        </p:nvGraphicFramePr>
        <p:xfrm>
          <a:off x="1484313" y="1130300"/>
          <a:ext cx="10018712" cy="4660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8923549" y="4697580"/>
            <a:ext cx="2343541" cy="954107"/>
          </a:xfrm>
          <a:prstGeom prst="rect">
            <a:avLst/>
          </a:prstGeom>
          <a:noFill/>
        </p:spPr>
        <p:txBody>
          <a:bodyPr wrap="square" rtlCol="0">
            <a:spAutoFit/>
          </a:bodyPr>
          <a:lstStyle/>
          <a:p>
            <a:r>
              <a:rPr lang="en-US" sz="1400" dirty="0" smtClean="0"/>
              <a:t>**</a:t>
            </a:r>
            <a:r>
              <a:rPr lang="en-US" sz="1400" i="1" dirty="0" smtClean="0"/>
              <a:t>To request access to the MRES Website and for more information, please email carlab@morrealeres.com.</a:t>
            </a:r>
            <a:endParaRPr lang="en-US" sz="1400" dirty="0"/>
          </a:p>
        </p:txBody>
      </p:sp>
    </p:spTree>
    <p:extLst>
      <p:ext uri="{BB962C8B-B14F-4D97-AF65-F5344CB8AC3E}">
        <p14:creationId xmlns:p14="http://schemas.microsoft.com/office/powerpoint/2010/main" val="163337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WireframeBuilding">
      <a:dk1>
        <a:srgbClr val="404040"/>
      </a:dk1>
      <a:lt1>
        <a:sysClr val="window" lastClr="FFFFFF"/>
      </a:lt1>
      <a:dk2>
        <a:srgbClr val="000000"/>
      </a:dk2>
      <a:lt2>
        <a:srgbClr val="E4F9F9"/>
      </a:lt2>
      <a:accent1>
        <a:srgbClr val="1BDCFF"/>
      </a:accent1>
      <a:accent2>
        <a:srgbClr val="3AC673"/>
      </a:accent2>
      <a:accent3>
        <a:srgbClr val="F6BD1E"/>
      </a:accent3>
      <a:accent4>
        <a:srgbClr val="C74167"/>
      </a:accent4>
      <a:accent5>
        <a:srgbClr val="F17E1F"/>
      </a:accent5>
      <a:accent6>
        <a:srgbClr val="6681CC"/>
      </a:accent6>
      <a:hlink>
        <a:srgbClr val="F17E1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WireframeBuilding">
      <a:dk1>
        <a:srgbClr val="404040"/>
      </a:dk1>
      <a:lt1>
        <a:sysClr val="window" lastClr="FFFFFF"/>
      </a:lt1>
      <a:dk2>
        <a:srgbClr val="000000"/>
      </a:dk2>
      <a:lt2>
        <a:srgbClr val="E4F9F9"/>
      </a:lt2>
      <a:accent1>
        <a:srgbClr val="1BDCFF"/>
      </a:accent1>
      <a:accent2>
        <a:srgbClr val="3AC673"/>
      </a:accent2>
      <a:accent3>
        <a:srgbClr val="F6BD1E"/>
      </a:accent3>
      <a:accent4>
        <a:srgbClr val="C74167"/>
      </a:accent4>
      <a:accent5>
        <a:srgbClr val="F17E1F"/>
      </a:accent5>
      <a:accent6>
        <a:srgbClr val="6681CC"/>
      </a:accent6>
      <a:hlink>
        <a:srgbClr val="F17E1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781</TotalTime>
  <Words>1728</Words>
  <Application>Microsoft Office PowerPoint</Application>
  <PresentationFormat>Widescreen</PresentationFormat>
  <Paragraphs>131</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Rounded MT Bold</vt:lpstr>
      <vt:lpstr>Calibri</vt:lpstr>
      <vt:lpstr>Corbel</vt:lpstr>
      <vt:lpstr>Edwardian Script ITC</vt:lpstr>
      <vt:lpstr>Times New Roman</vt:lpstr>
      <vt:lpstr>Parallax</vt:lpstr>
      <vt:lpstr>MORREALE REAL ESTATE SERVICES &amp; BROKER/AGENT REVIEW</vt:lpstr>
      <vt:lpstr>GOAL OF THIS PRESENTATION…</vt:lpstr>
      <vt:lpstr>DISCUSSION POINTS</vt:lpstr>
      <vt:lpstr>MRES</vt:lpstr>
      <vt:lpstr>MRES SERVICES</vt:lpstr>
      <vt:lpstr>MRES  SERVICE  TEAMS</vt:lpstr>
      <vt:lpstr>MRES SERVICE TEAMS CON’T</vt:lpstr>
      <vt:lpstr>MRES’s TOP CLIENTS</vt:lpstr>
      <vt:lpstr>MRES WEBSITE</vt:lpstr>
      <vt:lpstr>EXPECTATIONS &amp; METRICS</vt:lpstr>
      <vt:lpstr>COMUNICATION</vt:lpstr>
      <vt:lpstr>EXPECTATIONS</vt:lpstr>
      <vt:lpstr>REQUIRED TURN TIMES</vt:lpstr>
      <vt:lpstr>METRICS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MORREALE REAL ESTATE SERVICES, INC BROKER/AGENT REVEIW</dc:title>
  <dc:creator>Carla Blankenship</dc:creator>
  <cp:lastModifiedBy>carlab</cp:lastModifiedBy>
  <cp:revision>52</cp:revision>
  <dcterms:created xsi:type="dcterms:W3CDTF">2020-11-04T16:28:20Z</dcterms:created>
  <dcterms:modified xsi:type="dcterms:W3CDTF">2020-12-09T17:52:42Z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